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1" r:id="rId9"/>
  </p:sldIdLst>
  <p:sldSz cx="12192000" cy="6858000"/>
  <p:notesSz cx="6858000" cy="9144000"/>
  <p:embeddedFontLst>
    <p:embeddedFont>
      <p:font typeface="Barlow" pitchFamily="2" charset="77"/>
      <p:regular r:id="rId11"/>
      <p:bold r:id="rId12"/>
      <p:italic r:id="rId13"/>
      <p:boldItalic r:id="rId14"/>
    </p:embeddedFont>
    <p:embeddedFont>
      <p:font typeface="Barlow regular" pitchFamily="2" charset="77"/>
      <p:regular r:id="rId15"/>
      <p:bold r:id="rId16"/>
      <p:italic r:id="rId17"/>
      <p:boldItalic r:id="rId18"/>
    </p:embeddedFont>
    <p:embeddedFont>
      <p:font typeface="Barlow SemiBold" pitchFamily="2" charset="77"/>
      <p:regular r:id="rId19"/>
      <p:bold r:id="rId20"/>
      <p:italic r:id="rId21"/>
      <p:boldItalic r:id="rId22"/>
    </p:embeddedFont>
    <p:embeddedFont>
      <p:font typeface="Space Grotesk" pitchFamily="2" charset="77"/>
      <p:regular r:id="rId23"/>
      <p:bold r:id="rId24"/>
    </p:embeddedFont>
    <p:embeddedFont>
      <p:font typeface="Space Grotesk Light" pitchFamily="2" charset="77"/>
      <p:regular r:id="rId25"/>
    </p:embeddedFont>
    <p:embeddedFont>
      <p:font typeface="Space Grotesk Medium" pitchFamily="2" charset="77"/>
      <p:regular r:id="rId2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EC2C2-26F3-FA43-B71D-18C6CA184882}">
          <p14:sldIdLst>
            <p14:sldId id="256"/>
          </p14:sldIdLst>
        </p14:section>
        <p14:section name="Icoontjes" id="{42FE295C-1A19-CC48-87C2-28D1F23F48C7}">
          <p14:sldIdLst>
            <p14:sldId id="257"/>
            <p14:sldId id="258"/>
            <p14:sldId id="259"/>
          </p14:sldIdLst>
        </p14:section>
        <p14:section name="Bouwstenen" id="{9FE86C79-F6A4-924A-A495-8E6EA706E4CE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6AB259-BDCA-6565-DC71-8CF217DE388A}" name="Jannke Hin" initials="JH" userId="212515d13e26e93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4E7"/>
    <a:srgbClr val="9FD0DB"/>
    <a:srgbClr val="004645"/>
    <a:srgbClr val="DBFF0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20"/>
    <p:restoredTop sz="96327"/>
  </p:normalViewPr>
  <p:slideViewPr>
    <p:cSldViewPr snapToGrid="0">
      <p:cViewPr varScale="1">
        <p:scale>
          <a:sx n="124" d="100"/>
          <a:sy n="124" d="100"/>
        </p:scale>
        <p:origin x="11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 snapToGrid="0" showGuides="1">
      <p:cViewPr varScale="1">
        <p:scale>
          <a:sx n="203" d="100"/>
          <a:sy n="203" d="100"/>
        </p:scale>
        <p:origin x="64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38F74C65-DF91-3544-8297-18CB1F34B59F}" type="datetimeFigureOut">
              <a:rPr lang="en-NL" smtClean="0"/>
              <a:pPr/>
              <a:t>5/7/24</a:t>
            </a:fld>
            <a:endParaRPr lang="en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3370CDEC-1642-FA49-9921-AFE757E53A05}" type="slidenum">
              <a:rPr lang="en-NL" smtClean="0"/>
              <a:pPr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406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0CDEC-1642-FA49-9921-AFE757E53A05}" type="slidenum">
              <a:rPr lang="en-NL" smtClean="0"/>
              <a:t>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44340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0CDEC-1642-FA49-9921-AFE757E53A05}" type="slidenum">
              <a:rPr lang="en-NL" smtClean="0"/>
              <a:t>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0309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0CDEC-1642-FA49-9921-AFE757E53A05}" type="slidenum">
              <a:rPr lang="en-NL" smtClean="0"/>
              <a:t>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8145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0CDEC-1642-FA49-9921-AFE757E53A05}" type="slidenum">
              <a:rPr lang="en-NL" smtClean="0"/>
              <a:t>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8386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218D-904C-FF38-1677-6CFC4DF8B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198" y="1331586"/>
            <a:ext cx="6894751" cy="2387600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nl-NL" noProof="0"/>
              <a:t>Klik om stijl te bewerken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BF82F-7981-F0BB-3972-0D90F12C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198" y="3811261"/>
            <a:ext cx="6894751" cy="921790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C6532-F2FF-5888-8B96-5EBBDAA1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2F56-BA72-333F-2FEB-B32B6DF6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D1A324A-5B45-1B79-F85E-5497354C7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86" y="4733052"/>
            <a:ext cx="2512735" cy="2690103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E6F4B2D-B4EA-9FC0-6902-DDB42D975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3464" y="479833"/>
            <a:ext cx="4580338" cy="590285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85C3AA-468B-4EBA-3060-FCD52E4B6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3450" b="65394"/>
          <a:stretch/>
        </p:blipFill>
        <p:spPr>
          <a:xfrm>
            <a:off x="2274989" y="2135894"/>
            <a:ext cx="9917011" cy="47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accent1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r>
              <a:rPr lang="nl-NL" noProof="0" dirty="0"/>
              <a:t>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82250F-71E2-90E7-AF32-770A9F662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9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ei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21/04/2023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Mixit - The Employee Experience Company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en-NL" smtClean="0"/>
              <a:t>‹nr.›</a:t>
            </a:fld>
            <a:endParaRPr lang="en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en-GB" dirty="0"/>
              <a:t>Click to edit Master title style over </a:t>
            </a:r>
            <a:r>
              <a:rPr lang="en-GB" dirty="0" err="1"/>
              <a:t>een</a:t>
            </a:r>
            <a:r>
              <a:rPr lang="en-GB" dirty="0"/>
              <a:t> regel of </a:t>
            </a:r>
            <a:r>
              <a:rPr lang="en-GB" dirty="0" err="1"/>
              <a:t>drie</a:t>
            </a:r>
            <a:r>
              <a:rPr lang="en-GB" dirty="0"/>
              <a:t> </a:t>
            </a:r>
            <a:r>
              <a:rPr lang="en-GB" dirty="0" err="1"/>
              <a:t>gemeten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FEBB55-05C8-DF98-BFBD-39A25BE1FD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6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ght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r>
              <a:rPr lang="nl-NL" noProof="0" dirty="0"/>
              <a:t>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B411C5-9727-5973-E7DB-860F9F64F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r>
              <a:rPr lang="nl-NL" noProof="0" dirty="0"/>
              <a:t>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905A69-F3B4-4FF4-1483-563236F16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3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r>
              <a:rPr lang="nl-NL" noProof="0" dirty="0"/>
              <a:t>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66D21E-B1F8-0B44-D567-10DE3098C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6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bg1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/>
              <a:t>Click to edit Master title style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AC0AE1-AA31-5AB3-D27D-795BDFDAA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2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accent2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/>
              <a:t>style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A23725-1C98-E9B0-F048-D7500B6BA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5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accent4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/>
              <a:t>Click to edit Master title style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E2F4B9-CDD9-0BF3-009F-165093654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7B9D-63AB-5FC9-00BD-176061B9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C502-3D0D-9C7E-191E-FCB2A4BB6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98" y="1670400"/>
            <a:ext cx="10925602" cy="4010400"/>
          </a:xfrm>
        </p:spPr>
        <p:txBody>
          <a:bodyPr/>
          <a:lstStyle>
            <a:lvl1pPr>
              <a:defRPr b="0" i="0">
                <a:latin typeface="+mn-lt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DC7E-1629-D005-45AE-93A0D740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21/04/2023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72E91-46E7-D0A2-E94D-8378ABAB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Mixit - The Employee Experience Company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C02DB-1C0D-7BE2-1D04-27A9E49F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A62C9D-DB1A-BC12-68FE-68CEEFE6B9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450" b="65394"/>
          <a:stretch/>
        </p:blipFill>
        <p:spPr>
          <a:xfrm>
            <a:off x="2274989" y="2135894"/>
            <a:ext cx="9917011" cy="47336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67BF766-5AE6-88A5-CA46-D975D0A2D8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3660" y="6186986"/>
            <a:ext cx="847656" cy="2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1EB9-AC1E-1156-B0B3-B6416106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F728E-4975-25EB-4AA6-BC9BE7FE5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400" y="1670400"/>
            <a:ext cx="5181600" cy="4010400"/>
          </a:xfrm>
        </p:spPr>
        <p:txBody>
          <a:bodyPr/>
          <a:lstStyle>
            <a:lvl1pPr>
              <a:defRPr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D304D-A1D5-A0C6-549B-674C9E00F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5085"/>
            <a:ext cx="5181600" cy="401040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3A7DD-CC5D-7CD2-CA1D-B3778B2C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21/04/2023</a:t>
            </a:r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BF41B-4BC3-3E1C-3BE5-1EAEAF42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Mixit - The Employee Experience Company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0AB95-C374-9AEC-AD28-96111EC7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AA934E1-C3E7-0BAA-1022-1F1747C3D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450" b="65394"/>
          <a:stretch/>
        </p:blipFill>
        <p:spPr>
          <a:xfrm>
            <a:off x="2274989" y="2135894"/>
            <a:ext cx="9917011" cy="47336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BAFF9A-82C9-5037-811A-4E3CAD1C54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3660" y="6186986"/>
            <a:ext cx="847656" cy="2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1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D304D-A1D5-A0C6-549B-674C9E00F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7318" y="0"/>
            <a:ext cx="6014682" cy="6858000"/>
          </a:xfrm>
        </p:spPr>
        <p:txBody>
          <a:bodyPr/>
          <a:lstStyle>
            <a:lvl1pPr>
              <a:defRPr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91EB9-AC1E-1156-B0B3-B6416106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98" y="425687"/>
            <a:ext cx="5667802" cy="1325563"/>
          </a:xfrm>
        </p:spPr>
        <p:txBody>
          <a:bodyPr/>
          <a:lstStyle>
            <a:lvl1pPr>
              <a:defRPr b="0" i="0"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F728E-4975-25EB-4AA6-BC9BE7FE5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98" y="1672065"/>
            <a:ext cx="5181600" cy="4010400"/>
          </a:xfrm>
        </p:spPr>
        <p:txBody>
          <a:bodyPr/>
          <a:lstStyle>
            <a:lvl1pPr>
              <a:defRPr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3A7DD-CC5D-7CD2-CA1D-B3778B2C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21/04/2023</a:t>
            </a:r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BF41B-4BC3-3E1C-3BE5-1EAEAF42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Mixit - The Employee Experience Company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0AB95-C374-9AEC-AD28-96111EC7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6547217-EA8B-BA90-CEA6-6D0487794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450" b="65394"/>
          <a:stretch/>
        </p:blipFill>
        <p:spPr>
          <a:xfrm>
            <a:off x="2274989" y="2135894"/>
            <a:ext cx="9917011" cy="47336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CE18EF-90EC-B3C2-B1EA-0E2E5C0739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3660" y="6186986"/>
            <a:ext cx="847656" cy="2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3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4748-A8BF-5CE4-5F4D-8E4337FE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3DF77-F89B-643D-4477-7C90C76A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21/04/2023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C0E0-6288-E625-D7AF-AB6AA421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Mixit - The Employee Experience Company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72B2E-9E58-A587-BEA3-2CE8065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DDE26DF-79B3-238D-3F38-E2ED347F5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3660" y="6186986"/>
            <a:ext cx="847656" cy="2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1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C567CF-0815-6A66-21CD-157950DF4E8B}"/>
              </a:ext>
            </a:extLst>
          </p:cNvPr>
          <p:cNvSpPr/>
          <p:nvPr userDrawn="1"/>
        </p:nvSpPr>
        <p:spPr>
          <a:xfrm>
            <a:off x="0" y="1492624"/>
            <a:ext cx="12192000" cy="5365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D4748-A8BF-5CE4-5F4D-8E4337FE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3DF77-F89B-643D-4477-7C90C76A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noProof="0"/>
              <a:t>21/04/2023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C0E0-6288-E625-D7AF-AB6AA421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Mixit - The Employee Experience Company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72B2E-9E58-A587-BEA3-2CE8065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nl-NL" noProof="0" smtClean="0"/>
              <a:t>‹nr.›</a:t>
            </a:fld>
            <a:endParaRPr lang="nl-NL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E06020-134D-05F0-20D5-17EF7954A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3660" y="6186986"/>
            <a:ext cx="847656" cy="2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_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C567CF-0815-6A66-21CD-157950DF4E8B}"/>
              </a:ext>
            </a:extLst>
          </p:cNvPr>
          <p:cNvSpPr/>
          <p:nvPr userDrawn="1"/>
        </p:nvSpPr>
        <p:spPr>
          <a:xfrm>
            <a:off x="0" y="1492624"/>
            <a:ext cx="12192000" cy="5365376"/>
          </a:xfrm>
          <a:prstGeom prst="rect">
            <a:avLst/>
          </a:prstGeom>
          <a:solidFill>
            <a:srgbClr val="D9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D4748-A8BF-5CE4-5F4D-8E4337FE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3DF77-F89B-643D-4477-7C90C76A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21/04/2023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C0E0-6288-E625-D7AF-AB6AA421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Mixit - The Employee Experience Company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72B2E-9E58-A587-BEA3-2CE8065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AAD9C-79BA-3ADF-DFB6-B2F117269A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3660" y="6186986"/>
            <a:ext cx="847656" cy="2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D1DB201-DEB0-5A3B-19CF-F86130682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="0" i="0">
                <a:solidFill>
                  <a:schemeClr val="bg1">
                    <a:alpha val="40003"/>
                  </a:schemeClr>
                </a:solidFill>
                <a:latin typeface="+mn-lt"/>
              </a:defRPr>
            </a:lvl1pPr>
            <a:lvl2pPr>
              <a:defRPr b="0" i="0">
                <a:solidFill>
                  <a:schemeClr val="bg1">
                    <a:alpha val="40003"/>
                  </a:schemeClr>
                </a:solidFill>
                <a:latin typeface="+mn-lt"/>
              </a:defRPr>
            </a:lvl2pPr>
            <a:lvl3pPr>
              <a:defRPr b="0" i="0">
                <a:solidFill>
                  <a:schemeClr val="bg1">
                    <a:alpha val="40003"/>
                  </a:schemeClr>
                </a:solidFill>
                <a:latin typeface="+mn-lt"/>
              </a:defRPr>
            </a:lvl3pPr>
            <a:lvl4pPr>
              <a:defRPr b="0" i="0">
                <a:solidFill>
                  <a:schemeClr val="bg1">
                    <a:alpha val="40003"/>
                  </a:schemeClr>
                </a:solidFill>
                <a:latin typeface="+mn-lt"/>
              </a:defRPr>
            </a:lvl4pPr>
            <a:lvl5pPr>
              <a:defRPr b="0" i="0">
                <a:solidFill>
                  <a:schemeClr val="bg1">
                    <a:alpha val="40003"/>
                  </a:schemeClr>
                </a:solidFill>
                <a:latin typeface="+mn-lt"/>
              </a:defRPr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r>
              <a:rPr lang="nl-NL" noProof="0" dirty="0"/>
              <a:t> over een regel of drie gemeten</a:t>
            </a:r>
          </a:p>
        </p:txBody>
      </p:sp>
    </p:spTree>
    <p:extLst>
      <p:ext uri="{BB962C8B-B14F-4D97-AF65-F5344CB8AC3E}">
        <p14:creationId xmlns:p14="http://schemas.microsoft.com/office/powerpoint/2010/main" val="13019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E2DC4-610C-7902-64B8-CD4A9185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noProof="0"/>
              <a:t>21/04/2023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9C79-9667-D14D-D81F-D5AD7A35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Mixit - The Employee Experience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6D87-9BC5-A563-5ABB-7B24C4CD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8C8FC-9F62-A844-B4A3-11CBFC0107F0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C599-090A-0D21-F14D-69918195C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197" y="2098752"/>
            <a:ext cx="9839429" cy="2387600"/>
          </a:xfrm>
        </p:spPr>
        <p:txBody>
          <a:bodyPr anchor="ctr">
            <a:no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  <a:cs typeface="Space Grotesk" pitchFamily="2" charset="77"/>
              </a:defRPr>
            </a:lvl1pPr>
          </a:lstStyle>
          <a:p>
            <a:r>
              <a:rPr lang="nl-NL" noProof="0"/>
              <a:t>Click to edit Master title style over een regel of drie gemeten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21347F-7E71-2C5E-F685-73B996A5D5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4000" y="6040309"/>
            <a:ext cx="324000" cy="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25B3B-7125-F73F-0F3D-E1E46D3A2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98" y="355887"/>
            <a:ext cx="1092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noProof="0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6B9B-B404-678B-A93B-3742A1817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198" y="1670400"/>
            <a:ext cx="10925602" cy="401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48C64-7C03-919A-38F9-8210E88D8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8197" y="298758"/>
            <a:ext cx="828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Space Grotesk Light" pitchFamily="2" charset="77"/>
                <a:cs typeface="Space Grotesk Light" pitchFamily="2" charset="77"/>
              </a:defRPr>
            </a:lvl1pPr>
          </a:lstStyle>
          <a:p>
            <a:r>
              <a:rPr lang="nl-NL" noProof="0"/>
              <a:t>21/04/2023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83AD7-5CC4-2874-9D36-492C9A07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1868" y="2987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r>
              <a:rPr lang="nl-NL" noProof="0"/>
              <a:t>Mixit - The Employee Experience Company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41A45-BF51-0D13-948A-EE88D9C5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5096" y="315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Space Grotesk Light" pitchFamily="2" charset="77"/>
                <a:cs typeface="Space Grotesk Light" pitchFamily="2" charset="77"/>
              </a:defRPr>
            </a:lvl1pPr>
          </a:lstStyle>
          <a:p>
            <a:fld id="{2638C8FC-9F62-A844-B4A3-11CBFC0107F0}" type="slidenum">
              <a:rPr lang="nl-NL" noProof="0" smtClean="0"/>
              <a:pPr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0754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4" r:id="rId6"/>
    <p:sldLayoutId id="2147483672" r:id="rId7"/>
    <p:sldLayoutId id="2147483669" r:id="rId8"/>
    <p:sldLayoutId id="2147483655" r:id="rId9"/>
    <p:sldLayoutId id="2147483664" r:id="rId10"/>
    <p:sldLayoutId id="2147483668" r:id="rId11"/>
    <p:sldLayoutId id="2147483662" r:id="rId12"/>
    <p:sldLayoutId id="2147483661" r:id="rId13"/>
    <p:sldLayoutId id="2147483665" r:id="rId14"/>
    <p:sldLayoutId id="2147483667" r:id="rId15"/>
    <p:sldLayoutId id="2147483663" r:id="rId16"/>
    <p:sldLayoutId id="214748366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pace Grotesk Medium" pitchFamily="2" charset="77"/>
          <a:ea typeface="+mj-ea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rlow" pitchFamily="2" charset="77"/>
          <a:ea typeface="+mn-ea"/>
          <a:cs typeface="Space Grotesk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rlow" pitchFamily="2" charset="77"/>
          <a:ea typeface="+mn-ea"/>
          <a:cs typeface="Space Grotesk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rlow" pitchFamily="2" charset="77"/>
          <a:ea typeface="+mn-ea"/>
          <a:cs typeface="Space Grotesk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" pitchFamily="2" charset="77"/>
          <a:ea typeface="+mn-ea"/>
          <a:cs typeface="Space Grotesk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" pitchFamily="2" charset="77"/>
          <a:ea typeface="+mn-ea"/>
          <a:cs typeface="Space Grotesk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60" userDrawn="1">
          <p15:clr>
            <a:srgbClr val="F26B43"/>
          </p15:clr>
        </p15:guide>
        <p15:guide id="4" pos="1315" userDrawn="1">
          <p15:clr>
            <a:srgbClr val="F26B43"/>
          </p15:clr>
        </p15:guide>
        <p15:guide id="5" pos="1429" userDrawn="1">
          <p15:clr>
            <a:srgbClr val="F26B43"/>
          </p15:clr>
        </p15:guide>
        <p15:guide id="6" pos="2484" userDrawn="1">
          <p15:clr>
            <a:srgbClr val="F26B43"/>
          </p15:clr>
        </p15:guide>
        <p15:guide id="7" pos="2597" userDrawn="1">
          <p15:clr>
            <a:srgbClr val="F26B43"/>
          </p15:clr>
        </p15:guide>
        <p15:guide id="8" pos="3652" userDrawn="1">
          <p15:clr>
            <a:srgbClr val="F26B43"/>
          </p15:clr>
        </p15:guide>
        <p15:guide id="9" pos="3766" userDrawn="1">
          <p15:clr>
            <a:srgbClr val="F26B43"/>
          </p15:clr>
        </p15:guide>
        <p15:guide id="10" pos="4821" userDrawn="1">
          <p15:clr>
            <a:srgbClr val="F26B43"/>
          </p15:clr>
        </p15:guide>
        <p15:guide id="11" pos="4934" userDrawn="1">
          <p15:clr>
            <a:srgbClr val="F26B43"/>
          </p15:clr>
        </p15:guide>
        <p15:guide id="12" pos="5989" userDrawn="1">
          <p15:clr>
            <a:srgbClr val="F26B43"/>
          </p15:clr>
        </p15:guide>
        <p15:guide id="13" pos="6103" userDrawn="1">
          <p15:clr>
            <a:srgbClr val="F26B43"/>
          </p15:clr>
        </p15:guide>
        <p15:guide id="14" pos="7158" userDrawn="1">
          <p15:clr>
            <a:srgbClr val="F26B43"/>
          </p15:clr>
        </p15:guide>
        <p15:guide id="15" orient="horz" userDrawn="1">
          <p15:clr>
            <a:srgbClr val="F26B43"/>
          </p15:clr>
        </p15:guide>
        <p15:guide id="16" orient="horz" pos="4320" userDrawn="1">
          <p15:clr>
            <a:srgbClr val="F26B43"/>
          </p15:clr>
        </p15:guide>
        <p15:guide id="17" orient="horz" pos="226" userDrawn="1">
          <p15:clr>
            <a:srgbClr val="F26B43"/>
          </p15:clr>
        </p15:guide>
        <p15:guide id="18" orient="horz" pos="35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63" Type="http://schemas.openxmlformats.org/officeDocument/2006/relationships/image" Target="../media/image64.sv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6" Type="http://schemas.openxmlformats.org/officeDocument/2006/relationships/slideLayout" Target="../slideLayouts/slideLayout10.xml"/><Relationship Id="rId107" Type="http://schemas.openxmlformats.org/officeDocument/2006/relationships/image" Target="../media/image108.svg"/><Relationship Id="rId11" Type="http://schemas.openxmlformats.org/officeDocument/2006/relationships/tags" Target="../tags/tag11.xml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128" Type="http://schemas.openxmlformats.org/officeDocument/2006/relationships/image" Target="../media/image129.png"/><Relationship Id="rId5" Type="http://schemas.openxmlformats.org/officeDocument/2006/relationships/tags" Target="../tags/tag5.xml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2.xml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129" Type="http://schemas.openxmlformats.org/officeDocument/2006/relationships/image" Target="../media/image130.sv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0" Type="http://schemas.openxmlformats.org/officeDocument/2006/relationships/image" Target="../media/image131.png"/><Relationship Id="rId13" Type="http://schemas.openxmlformats.org/officeDocument/2006/relationships/tags" Target="../tags/tag13.xml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7" Type="http://schemas.openxmlformats.org/officeDocument/2006/relationships/tags" Target="../tags/tag7.xml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tags" Target="../tags/tag2.xml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131" Type="http://schemas.openxmlformats.org/officeDocument/2006/relationships/image" Target="../media/image132.sv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tags" Target="../tags/tag14.xml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tags" Target="../tags/tag8.xml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3" Type="http://schemas.openxmlformats.org/officeDocument/2006/relationships/tags" Target="../tags/tag3.xml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32" Type="http://schemas.openxmlformats.org/officeDocument/2006/relationships/image" Target="../media/image133.png"/><Relationship Id="rId15" Type="http://schemas.openxmlformats.org/officeDocument/2006/relationships/tags" Target="../tags/tag15.xml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tags" Target="../tags/tag10.xml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.png"/><Relationship Id="rId21" Type="http://schemas.openxmlformats.org/officeDocument/2006/relationships/image" Target="../media/image138.png"/><Relationship Id="rId42" Type="http://schemas.openxmlformats.org/officeDocument/2006/relationships/image" Target="../media/image159.svg"/><Relationship Id="rId47" Type="http://schemas.openxmlformats.org/officeDocument/2006/relationships/image" Target="../media/image164.png"/><Relationship Id="rId63" Type="http://schemas.openxmlformats.org/officeDocument/2006/relationships/image" Target="../media/image180.png"/><Relationship Id="rId68" Type="http://schemas.openxmlformats.org/officeDocument/2006/relationships/image" Target="../media/image185.svg"/><Relationship Id="rId84" Type="http://schemas.openxmlformats.org/officeDocument/2006/relationships/image" Target="../media/image201.svg"/><Relationship Id="rId89" Type="http://schemas.openxmlformats.org/officeDocument/2006/relationships/image" Target="../media/image206.png"/><Relationship Id="rId112" Type="http://schemas.openxmlformats.org/officeDocument/2006/relationships/image" Target="../media/image229.svg"/><Relationship Id="rId16" Type="http://schemas.openxmlformats.org/officeDocument/2006/relationships/notesSlide" Target="../notesSlides/notesSlide3.xml"/><Relationship Id="rId107" Type="http://schemas.openxmlformats.org/officeDocument/2006/relationships/image" Target="../media/image224.png"/><Relationship Id="rId11" Type="http://schemas.openxmlformats.org/officeDocument/2006/relationships/tags" Target="../tags/tag26.xml"/><Relationship Id="rId32" Type="http://schemas.openxmlformats.org/officeDocument/2006/relationships/image" Target="../media/image149.svg"/><Relationship Id="rId37" Type="http://schemas.openxmlformats.org/officeDocument/2006/relationships/image" Target="../media/image154.png"/><Relationship Id="rId53" Type="http://schemas.openxmlformats.org/officeDocument/2006/relationships/image" Target="../media/image170.png"/><Relationship Id="rId58" Type="http://schemas.openxmlformats.org/officeDocument/2006/relationships/image" Target="../media/image175.svg"/><Relationship Id="rId74" Type="http://schemas.openxmlformats.org/officeDocument/2006/relationships/image" Target="../media/image191.svg"/><Relationship Id="rId79" Type="http://schemas.openxmlformats.org/officeDocument/2006/relationships/image" Target="../media/image196.png"/><Relationship Id="rId102" Type="http://schemas.openxmlformats.org/officeDocument/2006/relationships/image" Target="../media/image219.svg"/><Relationship Id="rId123" Type="http://schemas.openxmlformats.org/officeDocument/2006/relationships/image" Target="../media/image240.png"/><Relationship Id="rId128" Type="http://schemas.openxmlformats.org/officeDocument/2006/relationships/image" Target="../media/image245.svg"/><Relationship Id="rId5" Type="http://schemas.openxmlformats.org/officeDocument/2006/relationships/tags" Target="../tags/tag20.xml"/><Relationship Id="rId90" Type="http://schemas.openxmlformats.org/officeDocument/2006/relationships/image" Target="../media/image207.svg"/><Relationship Id="rId95" Type="http://schemas.openxmlformats.org/officeDocument/2006/relationships/image" Target="../media/image212.png"/><Relationship Id="rId22" Type="http://schemas.openxmlformats.org/officeDocument/2006/relationships/image" Target="../media/image139.svg"/><Relationship Id="rId27" Type="http://schemas.openxmlformats.org/officeDocument/2006/relationships/image" Target="../media/image144.png"/><Relationship Id="rId43" Type="http://schemas.openxmlformats.org/officeDocument/2006/relationships/image" Target="../media/image160.png"/><Relationship Id="rId48" Type="http://schemas.openxmlformats.org/officeDocument/2006/relationships/image" Target="../media/image165.svg"/><Relationship Id="rId64" Type="http://schemas.openxmlformats.org/officeDocument/2006/relationships/image" Target="../media/image181.svg"/><Relationship Id="rId69" Type="http://schemas.openxmlformats.org/officeDocument/2006/relationships/image" Target="../media/image186.png"/><Relationship Id="rId113" Type="http://schemas.openxmlformats.org/officeDocument/2006/relationships/image" Target="../media/image230.png"/><Relationship Id="rId118" Type="http://schemas.openxmlformats.org/officeDocument/2006/relationships/image" Target="../media/image235.svg"/><Relationship Id="rId80" Type="http://schemas.openxmlformats.org/officeDocument/2006/relationships/image" Target="../media/image197.svg"/><Relationship Id="rId85" Type="http://schemas.openxmlformats.org/officeDocument/2006/relationships/image" Target="../media/image202.png"/><Relationship Id="rId12" Type="http://schemas.openxmlformats.org/officeDocument/2006/relationships/tags" Target="../tags/tag27.xml"/><Relationship Id="rId17" Type="http://schemas.openxmlformats.org/officeDocument/2006/relationships/image" Target="../media/image134.png"/><Relationship Id="rId33" Type="http://schemas.openxmlformats.org/officeDocument/2006/relationships/image" Target="../media/image150.png"/><Relationship Id="rId38" Type="http://schemas.openxmlformats.org/officeDocument/2006/relationships/image" Target="../media/image155.svg"/><Relationship Id="rId59" Type="http://schemas.openxmlformats.org/officeDocument/2006/relationships/image" Target="../media/image176.png"/><Relationship Id="rId103" Type="http://schemas.openxmlformats.org/officeDocument/2006/relationships/image" Target="../media/image220.png"/><Relationship Id="rId108" Type="http://schemas.openxmlformats.org/officeDocument/2006/relationships/image" Target="../media/image225.svg"/><Relationship Id="rId124" Type="http://schemas.openxmlformats.org/officeDocument/2006/relationships/image" Target="../media/image241.svg"/><Relationship Id="rId129" Type="http://schemas.openxmlformats.org/officeDocument/2006/relationships/image" Target="../media/image246.png"/><Relationship Id="rId54" Type="http://schemas.openxmlformats.org/officeDocument/2006/relationships/image" Target="../media/image171.svg"/><Relationship Id="rId70" Type="http://schemas.openxmlformats.org/officeDocument/2006/relationships/image" Target="../media/image187.svg"/><Relationship Id="rId75" Type="http://schemas.openxmlformats.org/officeDocument/2006/relationships/image" Target="../media/image192.png"/><Relationship Id="rId91" Type="http://schemas.openxmlformats.org/officeDocument/2006/relationships/image" Target="../media/image208.png"/><Relationship Id="rId96" Type="http://schemas.openxmlformats.org/officeDocument/2006/relationships/image" Target="../media/image213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23" Type="http://schemas.openxmlformats.org/officeDocument/2006/relationships/image" Target="../media/image140.png"/><Relationship Id="rId28" Type="http://schemas.openxmlformats.org/officeDocument/2006/relationships/image" Target="../media/image145.svg"/><Relationship Id="rId49" Type="http://schemas.openxmlformats.org/officeDocument/2006/relationships/image" Target="../media/image166.png"/><Relationship Id="rId114" Type="http://schemas.openxmlformats.org/officeDocument/2006/relationships/image" Target="../media/image231.svg"/><Relationship Id="rId119" Type="http://schemas.openxmlformats.org/officeDocument/2006/relationships/image" Target="../media/image236.png"/><Relationship Id="rId44" Type="http://schemas.openxmlformats.org/officeDocument/2006/relationships/image" Target="../media/image161.svg"/><Relationship Id="rId60" Type="http://schemas.openxmlformats.org/officeDocument/2006/relationships/image" Target="../media/image177.svg"/><Relationship Id="rId65" Type="http://schemas.openxmlformats.org/officeDocument/2006/relationships/image" Target="../media/image182.png"/><Relationship Id="rId81" Type="http://schemas.openxmlformats.org/officeDocument/2006/relationships/image" Target="../media/image198.png"/><Relationship Id="rId86" Type="http://schemas.openxmlformats.org/officeDocument/2006/relationships/image" Target="../media/image203.svg"/><Relationship Id="rId130" Type="http://schemas.openxmlformats.org/officeDocument/2006/relationships/image" Target="../media/image247.svg"/><Relationship Id="rId13" Type="http://schemas.openxmlformats.org/officeDocument/2006/relationships/tags" Target="../tags/tag28.xml"/><Relationship Id="rId18" Type="http://schemas.openxmlformats.org/officeDocument/2006/relationships/image" Target="../media/image135.svg"/><Relationship Id="rId39" Type="http://schemas.openxmlformats.org/officeDocument/2006/relationships/image" Target="../media/image156.png"/><Relationship Id="rId109" Type="http://schemas.openxmlformats.org/officeDocument/2006/relationships/image" Target="../media/image226.png"/><Relationship Id="rId34" Type="http://schemas.openxmlformats.org/officeDocument/2006/relationships/image" Target="../media/image151.svg"/><Relationship Id="rId50" Type="http://schemas.openxmlformats.org/officeDocument/2006/relationships/image" Target="../media/image167.svg"/><Relationship Id="rId55" Type="http://schemas.openxmlformats.org/officeDocument/2006/relationships/image" Target="../media/image172.png"/><Relationship Id="rId76" Type="http://schemas.openxmlformats.org/officeDocument/2006/relationships/image" Target="../media/image193.svg"/><Relationship Id="rId97" Type="http://schemas.openxmlformats.org/officeDocument/2006/relationships/image" Target="../media/image214.png"/><Relationship Id="rId104" Type="http://schemas.openxmlformats.org/officeDocument/2006/relationships/image" Target="../media/image221.svg"/><Relationship Id="rId120" Type="http://schemas.openxmlformats.org/officeDocument/2006/relationships/image" Target="../media/image237.svg"/><Relationship Id="rId125" Type="http://schemas.openxmlformats.org/officeDocument/2006/relationships/image" Target="../media/image242.png"/><Relationship Id="rId7" Type="http://schemas.openxmlformats.org/officeDocument/2006/relationships/tags" Target="../tags/tag22.xml"/><Relationship Id="rId71" Type="http://schemas.openxmlformats.org/officeDocument/2006/relationships/image" Target="../media/image188.png"/><Relationship Id="rId92" Type="http://schemas.openxmlformats.org/officeDocument/2006/relationships/image" Target="../media/image209.svg"/><Relationship Id="rId2" Type="http://schemas.openxmlformats.org/officeDocument/2006/relationships/tags" Target="../tags/tag17.xml"/><Relationship Id="rId29" Type="http://schemas.openxmlformats.org/officeDocument/2006/relationships/image" Target="../media/image146.png"/><Relationship Id="rId24" Type="http://schemas.openxmlformats.org/officeDocument/2006/relationships/image" Target="../media/image141.svg"/><Relationship Id="rId40" Type="http://schemas.openxmlformats.org/officeDocument/2006/relationships/image" Target="../media/image157.svg"/><Relationship Id="rId45" Type="http://schemas.openxmlformats.org/officeDocument/2006/relationships/image" Target="../media/image162.png"/><Relationship Id="rId66" Type="http://schemas.openxmlformats.org/officeDocument/2006/relationships/image" Target="../media/image183.svg"/><Relationship Id="rId87" Type="http://schemas.openxmlformats.org/officeDocument/2006/relationships/image" Target="../media/image204.png"/><Relationship Id="rId110" Type="http://schemas.openxmlformats.org/officeDocument/2006/relationships/image" Target="../media/image227.svg"/><Relationship Id="rId115" Type="http://schemas.openxmlformats.org/officeDocument/2006/relationships/image" Target="../media/image232.png"/><Relationship Id="rId61" Type="http://schemas.openxmlformats.org/officeDocument/2006/relationships/image" Target="../media/image178.png"/><Relationship Id="rId82" Type="http://schemas.openxmlformats.org/officeDocument/2006/relationships/image" Target="../media/image199.svg"/><Relationship Id="rId19" Type="http://schemas.openxmlformats.org/officeDocument/2006/relationships/image" Target="../media/image136.png"/><Relationship Id="rId14" Type="http://schemas.openxmlformats.org/officeDocument/2006/relationships/tags" Target="../tags/tag29.xml"/><Relationship Id="rId30" Type="http://schemas.openxmlformats.org/officeDocument/2006/relationships/image" Target="../media/image147.svg"/><Relationship Id="rId35" Type="http://schemas.openxmlformats.org/officeDocument/2006/relationships/image" Target="../media/image152.png"/><Relationship Id="rId56" Type="http://schemas.openxmlformats.org/officeDocument/2006/relationships/image" Target="../media/image173.svg"/><Relationship Id="rId77" Type="http://schemas.openxmlformats.org/officeDocument/2006/relationships/image" Target="../media/image194.png"/><Relationship Id="rId100" Type="http://schemas.openxmlformats.org/officeDocument/2006/relationships/image" Target="../media/image217.svg"/><Relationship Id="rId105" Type="http://schemas.openxmlformats.org/officeDocument/2006/relationships/image" Target="../media/image222.png"/><Relationship Id="rId126" Type="http://schemas.openxmlformats.org/officeDocument/2006/relationships/image" Target="../media/image243.svg"/><Relationship Id="rId8" Type="http://schemas.openxmlformats.org/officeDocument/2006/relationships/tags" Target="../tags/tag23.xml"/><Relationship Id="rId51" Type="http://schemas.openxmlformats.org/officeDocument/2006/relationships/image" Target="../media/image168.png"/><Relationship Id="rId72" Type="http://schemas.openxmlformats.org/officeDocument/2006/relationships/image" Target="../media/image189.svg"/><Relationship Id="rId93" Type="http://schemas.openxmlformats.org/officeDocument/2006/relationships/image" Target="../media/image210.png"/><Relationship Id="rId98" Type="http://schemas.openxmlformats.org/officeDocument/2006/relationships/image" Target="../media/image215.svg"/><Relationship Id="rId121" Type="http://schemas.openxmlformats.org/officeDocument/2006/relationships/image" Target="../media/image238.png"/><Relationship Id="rId3" Type="http://schemas.openxmlformats.org/officeDocument/2006/relationships/tags" Target="../tags/tag18.xml"/><Relationship Id="rId25" Type="http://schemas.openxmlformats.org/officeDocument/2006/relationships/image" Target="../media/image142.png"/><Relationship Id="rId46" Type="http://schemas.openxmlformats.org/officeDocument/2006/relationships/image" Target="../media/image163.svg"/><Relationship Id="rId67" Type="http://schemas.openxmlformats.org/officeDocument/2006/relationships/image" Target="../media/image184.png"/><Relationship Id="rId116" Type="http://schemas.openxmlformats.org/officeDocument/2006/relationships/image" Target="../media/image233.svg"/><Relationship Id="rId20" Type="http://schemas.openxmlformats.org/officeDocument/2006/relationships/image" Target="../media/image137.svg"/><Relationship Id="rId41" Type="http://schemas.openxmlformats.org/officeDocument/2006/relationships/image" Target="../media/image158.png"/><Relationship Id="rId62" Type="http://schemas.openxmlformats.org/officeDocument/2006/relationships/image" Target="../media/image179.svg"/><Relationship Id="rId83" Type="http://schemas.openxmlformats.org/officeDocument/2006/relationships/image" Target="../media/image200.png"/><Relationship Id="rId88" Type="http://schemas.openxmlformats.org/officeDocument/2006/relationships/image" Target="../media/image205.svg"/><Relationship Id="rId111" Type="http://schemas.openxmlformats.org/officeDocument/2006/relationships/image" Target="../media/image228.png"/><Relationship Id="rId15" Type="http://schemas.openxmlformats.org/officeDocument/2006/relationships/slideLayout" Target="../slideLayouts/slideLayout11.xml"/><Relationship Id="rId36" Type="http://schemas.openxmlformats.org/officeDocument/2006/relationships/image" Target="../media/image153.svg"/><Relationship Id="rId57" Type="http://schemas.openxmlformats.org/officeDocument/2006/relationships/image" Target="../media/image174.png"/><Relationship Id="rId106" Type="http://schemas.openxmlformats.org/officeDocument/2006/relationships/image" Target="../media/image223.svg"/><Relationship Id="rId127" Type="http://schemas.openxmlformats.org/officeDocument/2006/relationships/image" Target="../media/image244.png"/><Relationship Id="rId10" Type="http://schemas.openxmlformats.org/officeDocument/2006/relationships/tags" Target="../tags/tag25.xml"/><Relationship Id="rId31" Type="http://schemas.openxmlformats.org/officeDocument/2006/relationships/image" Target="../media/image148.png"/><Relationship Id="rId52" Type="http://schemas.openxmlformats.org/officeDocument/2006/relationships/image" Target="../media/image169.svg"/><Relationship Id="rId73" Type="http://schemas.openxmlformats.org/officeDocument/2006/relationships/image" Target="../media/image190.png"/><Relationship Id="rId78" Type="http://schemas.openxmlformats.org/officeDocument/2006/relationships/image" Target="../media/image195.svg"/><Relationship Id="rId94" Type="http://schemas.openxmlformats.org/officeDocument/2006/relationships/image" Target="../media/image211.svg"/><Relationship Id="rId99" Type="http://schemas.openxmlformats.org/officeDocument/2006/relationships/image" Target="../media/image216.png"/><Relationship Id="rId101" Type="http://schemas.openxmlformats.org/officeDocument/2006/relationships/image" Target="../media/image218.png"/><Relationship Id="rId122" Type="http://schemas.openxmlformats.org/officeDocument/2006/relationships/image" Target="../media/image239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26" Type="http://schemas.openxmlformats.org/officeDocument/2006/relationships/image" Target="../media/image143.sv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8.png"/><Relationship Id="rId21" Type="http://schemas.openxmlformats.org/officeDocument/2006/relationships/image" Target="../media/image252.png"/><Relationship Id="rId42" Type="http://schemas.openxmlformats.org/officeDocument/2006/relationships/image" Target="../media/image273.svg"/><Relationship Id="rId47" Type="http://schemas.openxmlformats.org/officeDocument/2006/relationships/image" Target="../media/image278.png"/><Relationship Id="rId63" Type="http://schemas.openxmlformats.org/officeDocument/2006/relationships/image" Target="../media/image294.png"/><Relationship Id="rId68" Type="http://schemas.openxmlformats.org/officeDocument/2006/relationships/image" Target="../media/image299.svg"/><Relationship Id="rId84" Type="http://schemas.openxmlformats.org/officeDocument/2006/relationships/image" Target="../media/image315.svg"/><Relationship Id="rId89" Type="http://schemas.openxmlformats.org/officeDocument/2006/relationships/image" Target="../media/image320.png"/><Relationship Id="rId112" Type="http://schemas.openxmlformats.org/officeDocument/2006/relationships/image" Target="../media/image343.svg"/><Relationship Id="rId16" Type="http://schemas.openxmlformats.org/officeDocument/2006/relationships/notesSlide" Target="../notesSlides/notesSlide4.xml"/><Relationship Id="rId107" Type="http://schemas.openxmlformats.org/officeDocument/2006/relationships/image" Target="../media/image338.png"/><Relationship Id="rId11" Type="http://schemas.openxmlformats.org/officeDocument/2006/relationships/tags" Target="../tags/tag40.xml"/><Relationship Id="rId32" Type="http://schemas.openxmlformats.org/officeDocument/2006/relationships/image" Target="../media/image263.svg"/><Relationship Id="rId37" Type="http://schemas.openxmlformats.org/officeDocument/2006/relationships/image" Target="../media/image268.png"/><Relationship Id="rId53" Type="http://schemas.openxmlformats.org/officeDocument/2006/relationships/image" Target="../media/image284.png"/><Relationship Id="rId58" Type="http://schemas.openxmlformats.org/officeDocument/2006/relationships/image" Target="../media/image289.svg"/><Relationship Id="rId74" Type="http://schemas.openxmlformats.org/officeDocument/2006/relationships/image" Target="../media/image305.svg"/><Relationship Id="rId79" Type="http://schemas.openxmlformats.org/officeDocument/2006/relationships/image" Target="../media/image310.png"/><Relationship Id="rId102" Type="http://schemas.openxmlformats.org/officeDocument/2006/relationships/image" Target="../media/image333.svg"/><Relationship Id="rId123" Type="http://schemas.openxmlformats.org/officeDocument/2006/relationships/image" Target="../media/image354.png"/><Relationship Id="rId128" Type="http://schemas.openxmlformats.org/officeDocument/2006/relationships/image" Target="../media/image359.svg"/><Relationship Id="rId5" Type="http://schemas.openxmlformats.org/officeDocument/2006/relationships/tags" Target="../tags/tag34.xml"/><Relationship Id="rId90" Type="http://schemas.openxmlformats.org/officeDocument/2006/relationships/image" Target="../media/image321.svg"/><Relationship Id="rId95" Type="http://schemas.openxmlformats.org/officeDocument/2006/relationships/image" Target="../media/image326.pn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43" Type="http://schemas.openxmlformats.org/officeDocument/2006/relationships/image" Target="../media/image274.png"/><Relationship Id="rId48" Type="http://schemas.openxmlformats.org/officeDocument/2006/relationships/image" Target="../media/image279.svg"/><Relationship Id="rId64" Type="http://schemas.openxmlformats.org/officeDocument/2006/relationships/image" Target="../media/image295.svg"/><Relationship Id="rId69" Type="http://schemas.openxmlformats.org/officeDocument/2006/relationships/image" Target="../media/image300.png"/><Relationship Id="rId113" Type="http://schemas.openxmlformats.org/officeDocument/2006/relationships/image" Target="../media/image344.png"/><Relationship Id="rId118" Type="http://schemas.openxmlformats.org/officeDocument/2006/relationships/image" Target="../media/image349.svg"/><Relationship Id="rId80" Type="http://schemas.openxmlformats.org/officeDocument/2006/relationships/image" Target="../media/image311.svg"/><Relationship Id="rId85" Type="http://schemas.openxmlformats.org/officeDocument/2006/relationships/image" Target="../media/image316.png"/><Relationship Id="rId12" Type="http://schemas.openxmlformats.org/officeDocument/2006/relationships/tags" Target="../tags/tag41.xml"/><Relationship Id="rId17" Type="http://schemas.openxmlformats.org/officeDocument/2006/relationships/image" Target="../media/image248.png"/><Relationship Id="rId33" Type="http://schemas.openxmlformats.org/officeDocument/2006/relationships/image" Target="../media/image264.png"/><Relationship Id="rId38" Type="http://schemas.openxmlformats.org/officeDocument/2006/relationships/image" Target="../media/image269.svg"/><Relationship Id="rId59" Type="http://schemas.openxmlformats.org/officeDocument/2006/relationships/image" Target="../media/image290.png"/><Relationship Id="rId103" Type="http://schemas.openxmlformats.org/officeDocument/2006/relationships/image" Target="../media/image334.png"/><Relationship Id="rId108" Type="http://schemas.openxmlformats.org/officeDocument/2006/relationships/image" Target="../media/image339.svg"/><Relationship Id="rId124" Type="http://schemas.openxmlformats.org/officeDocument/2006/relationships/image" Target="../media/image355.svg"/><Relationship Id="rId129" Type="http://schemas.openxmlformats.org/officeDocument/2006/relationships/image" Target="../media/image360.png"/><Relationship Id="rId54" Type="http://schemas.openxmlformats.org/officeDocument/2006/relationships/image" Target="../media/image285.svg"/><Relationship Id="rId70" Type="http://schemas.openxmlformats.org/officeDocument/2006/relationships/image" Target="../media/image301.svg"/><Relationship Id="rId75" Type="http://schemas.openxmlformats.org/officeDocument/2006/relationships/image" Target="../media/image306.png"/><Relationship Id="rId91" Type="http://schemas.openxmlformats.org/officeDocument/2006/relationships/image" Target="../media/image322.png"/><Relationship Id="rId96" Type="http://schemas.openxmlformats.org/officeDocument/2006/relationships/image" Target="../media/image327.sv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49" Type="http://schemas.openxmlformats.org/officeDocument/2006/relationships/image" Target="../media/image280.png"/><Relationship Id="rId114" Type="http://schemas.openxmlformats.org/officeDocument/2006/relationships/image" Target="../media/image345.svg"/><Relationship Id="rId119" Type="http://schemas.openxmlformats.org/officeDocument/2006/relationships/image" Target="../media/image350.png"/><Relationship Id="rId44" Type="http://schemas.openxmlformats.org/officeDocument/2006/relationships/image" Target="../media/image275.svg"/><Relationship Id="rId60" Type="http://schemas.openxmlformats.org/officeDocument/2006/relationships/image" Target="../media/image291.svg"/><Relationship Id="rId65" Type="http://schemas.openxmlformats.org/officeDocument/2006/relationships/image" Target="../media/image296.png"/><Relationship Id="rId81" Type="http://schemas.openxmlformats.org/officeDocument/2006/relationships/image" Target="../media/image312.png"/><Relationship Id="rId86" Type="http://schemas.openxmlformats.org/officeDocument/2006/relationships/image" Target="../media/image317.svg"/><Relationship Id="rId130" Type="http://schemas.openxmlformats.org/officeDocument/2006/relationships/image" Target="../media/image361.svg"/><Relationship Id="rId13" Type="http://schemas.openxmlformats.org/officeDocument/2006/relationships/tags" Target="../tags/tag42.xml"/><Relationship Id="rId18" Type="http://schemas.openxmlformats.org/officeDocument/2006/relationships/image" Target="../media/image249.svg"/><Relationship Id="rId39" Type="http://schemas.openxmlformats.org/officeDocument/2006/relationships/image" Target="../media/image270.png"/><Relationship Id="rId109" Type="http://schemas.openxmlformats.org/officeDocument/2006/relationships/image" Target="../media/image340.png"/><Relationship Id="rId34" Type="http://schemas.openxmlformats.org/officeDocument/2006/relationships/image" Target="../media/image265.svg"/><Relationship Id="rId50" Type="http://schemas.openxmlformats.org/officeDocument/2006/relationships/image" Target="../media/image281.svg"/><Relationship Id="rId55" Type="http://schemas.openxmlformats.org/officeDocument/2006/relationships/image" Target="../media/image286.png"/><Relationship Id="rId76" Type="http://schemas.openxmlformats.org/officeDocument/2006/relationships/image" Target="../media/image307.svg"/><Relationship Id="rId97" Type="http://schemas.openxmlformats.org/officeDocument/2006/relationships/image" Target="../media/image328.png"/><Relationship Id="rId104" Type="http://schemas.openxmlformats.org/officeDocument/2006/relationships/image" Target="../media/image335.svg"/><Relationship Id="rId120" Type="http://schemas.openxmlformats.org/officeDocument/2006/relationships/image" Target="../media/image351.svg"/><Relationship Id="rId125" Type="http://schemas.openxmlformats.org/officeDocument/2006/relationships/image" Target="../media/image356.png"/><Relationship Id="rId7" Type="http://schemas.openxmlformats.org/officeDocument/2006/relationships/tags" Target="../tags/tag36.xml"/><Relationship Id="rId71" Type="http://schemas.openxmlformats.org/officeDocument/2006/relationships/image" Target="../media/image302.png"/><Relationship Id="rId92" Type="http://schemas.openxmlformats.org/officeDocument/2006/relationships/image" Target="../media/image323.svg"/><Relationship Id="rId2" Type="http://schemas.openxmlformats.org/officeDocument/2006/relationships/tags" Target="../tags/tag31.xml"/><Relationship Id="rId29" Type="http://schemas.openxmlformats.org/officeDocument/2006/relationships/image" Target="../media/image260.png"/><Relationship Id="rId24" Type="http://schemas.openxmlformats.org/officeDocument/2006/relationships/image" Target="../media/image255.svg"/><Relationship Id="rId40" Type="http://schemas.openxmlformats.org/officeDocument/2006/relationships/image" Target="../media/image271.svg"/><Relationship Id="rId45" Type="http://schemas.openxmlformats.org/officeDocument/2006/relationships/image" Target="../media/image276.png"/><Relationship Id="rId66" Type="http://schemas.openxmlformats.org/officeDocument/2006/relationships/image" Target="../media/image297.svg"/><Relationship Id="rId87" Type="http://schemas.openxmlformats.org/officeDocument/2006/relationships/image" Target="../media/image318.png"/><Relationship Id="rId110" Type="http://schemas.openxmlformats.org/officeDocument/2006/relationships/image" Target="../media/image341.svg"/><Relationship Id="rId115" Type="http://schemas.openxmlformats.org/officeDocument/2006/relationships/image" Target="../media/image346.png"/><Relationship Id="rId61" Type="http://schemas.openxmlformats.org/officeDocument/2006/relationships/image" Target="../media/image292.png"/><Relationship Id="rId82" Type="http://schemas.openxmlformats.org/officeDocument/2006/relationships/image" Target="../media/image313.svg"/><Relationship Id="rId19" Type="http://schemas.openxmlformats.org/officeDocument/2006/relationships/image" Target="../media/image250.png"/><Relationship Id="rId14" Type="http://schemas.openxmlformats.org/officeDocument/2006/relationships/tags" Target="../tags/tag43.xml"/><Relationship Id="rId30" Type="http://schemas.openxmlformats.org/officeDocument/2006/relationships/image" Target="../media/image261.svg"/><Relationship Id="rId35" Type="http://schemas.openxmlformats.org/officeDocument/2006/relationships/image" Target="../media/image266.png"/><Relationship Id="rId56" Type="http://schemas.openxmlformats.org/officeDocument/2006/relationships/image" Target="../media/image287.svg"/><Relationship Id="rId77" Type="http://schemas.openxmlformats.org/officeDocument/2006/relationships/image" Target="../media/image308.png"/><Relationship Id="rId100" Type="http://schemas.openxmlformats.org/officeDocument/2006/relationships/image" Target="../media/image331.svg"/><Relationship Id="rId105" Type="http://schemas.openxmlformats.org/officeDocument/2006/relationships/image" Target="../media/image336.png"/><Relationship Id="rId126" Type="http://schemas.openxmlformats.org/officeDocument/2006/relationships/image" Target="../media/image357.svg"/><Relationship Id="rId8" Type="http://schemas.openxmlformats.org/officeDocument/2006/relationships/tags" Target="../tags/tag37.xml"/><Relationship Id="rId51" Type="http://schemas.openxmlformats.org/officeDocument/2006/relationships/image" Target="../media/image282.png"/><Relationship Id="rId72" Type="http://schemas.openxmlformats.org/officeDocument/2006/relationships/image" Target="../media/image303.svg"/><Relationship Id="rId93" Type="http://schemas.openxmlformats.org/officeDocument/2006/relationships/image" Target="../media/image324.png"/><Relationship Id="rId98" Type="http://schemas.openxmlformats.org/officeDocument/2006/relationships/image" Target="../media/image329.svg"/><Relationship Id="rId121" Type="http://schemas.openxmlformats.org/officeDocument/2006/relationships/image" Target="../media/image352.png"/><Relationship Id="rId3" Type="http://schemas.openxmlformats.org/officeDocument/2006/relationships/tags" Target="../tags/tag32.xml"/><Relationship Id="rId25" Type="http://schemas.openxmlformats.org/officeDocument/2006/relationships/image" Target="../media/image256.png"/><Relationship Id="rId46" Type="http://schemas.openxmlformats.org/officeDocument/2006/relationships/image" Target="../media/image277.svg"/><Relationship Id="rId67" Type="http://schemas.openxmlformats.org/officeDocument/2006/relationships/image" Target="../media/image298.png"/><Relationship Id="rId116" Type="http://schemas.openxmlformats.org/officeDocument/2006/relationships/image" Target="../media/image347.svg"/><Relationship Id="rId20" Type="http://schemas.openxmlformats.org/officeDocument/2006/relationships/image" Target="../media/image251.svg"/><Relationship Id="rId41" Type="http://schemas.openxmlformats.org/officeDocument/2006/relationships/image" Target="../media/image272.png"/><Relationship Id="rId62" Type="http://schemas.openxmlformats.org/officeDocument/2006/relationships/image" Target="../media/image293.svg"/><Relationship Id="rId83" Type="http://schemas.openxmlformats.org/officeDocument/2006/relationships/image" Target="../media/image314.png"/><Relationship Id="rId88" Type="http://schemas.openxmlformats.org/officeDocument/2006/relationships/image" Target="../media/image319.svg"/><Relationship Id="rId111" Type="http://schemas.openxmlformats.org/officeDocument/2006/relationships/image" Target="../media/image342.png"/><Relationship Id="rId15" Type="http://schemas.openxmlformats.org/officeDocument/2006/relationships/slideLayout" Target="../slideLayouts/slideLayout10.xml"/><Relationship Id="rId36" Type="http://schemas.openxmlformats.org/officeDocument/2006/relationships/image" Target="../media/image267.svg"/><Relationship Id="rId57" Type="http://schemas.openxmlformats.org/officeDocument/2006/relationships/image" Target="../media/image288.png"/><Relationship Id="rId106" Type="http://schemas.openxmlformats.org/officeDocument/2006/relationships/image" Target="../media/image337.svg"/><Relationship Id="rId127" Type="http://schemas.openxmlformats.org/officeDocument/2006/relationships/image" Target="../media/image358.png"/><Relationship Id="rId10" Type="http://schemas.openxmlformats.org/officeDocument/2006/relationships/tags" Target="../tags/tag39.xml"/><Relationship Id="rId31" Type="http://schemas.openxmlformats.org/officeDocument/2006/relationships/image" Target="../media/image262.png"/><Relationship Id="rId52" Type="http://schemas.openxmlformats.org/officeDocument/2006/relationships/image" Target="../media/image283.svg"/><Relationship Id="rId73" Type="http://schemas.openxmlformats.org/officeDocument/2006/relationships/image" Target="../media/image304.png"/><Relationship Id="rId78" Type="http://schemas.openxmlformats.org/officeDocument/2006/relationships/image" Target="../media/image309.svg"/><Relationship Id="rId94" Type="http://schemas.openxmlformats.org/officeDocument/2006/relationships/image" Target="../media/image325.svg"/><Relationship Id="rId99" Type="http://schemas.openxmlformats.org/officeDocument/2006/relationships/image" Target="../media/image330.png"/><Relationship Id="rId101" Type="http://schemas.openxmlformats.org/officeDocument/2006/relationships/image" Target="../media/image332.png"/><Relationship Id="rId122" Type="http://schemas.openxmlformats.org/officeDocument/2006/relationships/image" Target="../media/image353.sv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26" Type="http://schemas.openxmlformats.org/officeDocument/2006/relationships/image" Target="../media/image2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65.svg"/><Relationship Id="rId12" Type="http://schemas.openxmlformats.org/officeDocument/2006/relationships/image" Target="../media/image7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64.png"/><Relationship Id="rId11" Type="http://schemas.openxmlformats.org/officeDocument/2006/relationships/image" Target="../media/image369.svg"/><Relationship Id="rId5" Type="http://schemas.openxmlformats.org/officeDocument/2006/relationships/image" Target="../media/image363.svg"/><Relationship Id="rId15" Type="http://schemas.openxmlformats.org/officeDocument/2006/relationships/image" Target="../media/image10.sv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sv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CEA9-480D-3203-AE0C-4EC395775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E3589-092E-6B72-D63F-0D88CB8DE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37B9A-B586-1B28-C962-B1D1E5F90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581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roup 1066" hidden="1">
            <a:extLst>
              <a:ext uri="{FF2B5EF4-FFF2-40B4-BE49-F238E27FC236}">
                <a16:creationId xmlns:a16="http://schemas.microsoft.com/office/drawing/2014/main" id="{CBE6011F-2368-212B-2BED-AAACA9FC8DC5}"/>
              </a:ext>
            </a:extLst>
          </p:cNvPr>
          <p:cNvGrpSpPr/>
          <p:nvPr/>
        </p:nvGrpSpPr>
        <p:grpSpPr>
          <a:xfrm>
            <a:off x="419823" y="628654"/>
            <a:ext cx="3120914" cy="813774"/>
            <a:chOff x="419823" y="628654"/>
            <a:chExt cx="3120914" cy="813774"/>
          </a:xfrm>
        </p:grpSpPr>
        <p:sp>
          <p:nvSpPr>
            <p:cNvPr id="1068" name="Rectangle 1067" hidden="1">
              <a:extLst>
                <a:ext uri="{FF2B5EF4-FFF2-40B4-BE49-F238E27FC236}">
                  <a16:creationId xmlns:a16="http://schemas.microsoft.com/office/drawing/2014/main" id="{46B7506E-6D56-5900-23E3-A151C1712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69" name="Rectangle 1068" hidden="1">
              <a:extLst>
                <a:ext uri="{FF2B5EF4-FFF2-40B4-BE49-F238E27FC236}">
                  <a16:creationId xmlns:a16="http://schemas.microsoft.com/office/drawing/2014/main" id="{EF0CEFA0-8C6C-7237-87B0-FD7ACB50B8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0" name="Rectangle 1069" hidden="1">
              <a:extLst>
                <a:ext uri="{FF2B5EF4-FFF2-40B4-BE49-F238E27FC236}">
                  <a16:creationId xmlns:a16="http://schemas.microsoft.com/office/drawing/2014/main" id="{B58191E0-586C-D5EB-8A02-8BBC8E1BE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1" name="Rectangle 1070" hidden="1">
              <a:extLst>
                <a:ext uri="{FF2B5EF4-FFF2-40B4-BE49-F238E27FC236}">
                  <a16:creationId xmlns:a16="http://schemas.microsoft.com/office/drawing/2014/main" id="{CA044AD6-BDFD-AF35-C877-4D0ED5E2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2" name="Rectangle 1071" hidden="1">
              <a:extLst>
                <a:ext uri="{FF2B5EF4-FFF2-40B4-BE49-F238E27FC236}">
                  <a16:creationId xmlns:a16="http://schemas.microsoft.com/office/drawing/2014/main" id="{DBEDF9E3-E8F0-5C3C-ABAA-AE2391673A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3" name="Rectangle 1072" hidden="1">
              <a:extLst>
                <a:ext uri="{FF2B5EF4-FFF2-40B4-BE49-F238E27FC236}">
                  <a16:creationId xmlns:a16="http://schemas.microsoft.com/office/drawing/2014/main" id="{8E79913A-CB29-62FA-B57F-336B603F2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4" name="Rectangle 1073" hidden="1">
              <a:extLst>
                <a:ext uri="{FF2B5EF4-FFF2-40B4-BE49-F238E27FC236}">
                  <a16:creationId xmlns:a16="http://schemas.microsoft.com/office/drawing/2014/main" id="{800D295E-3E5F-9620-A899-4A553560F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5" name="Rectangle 1074" hidden="1">
              <a:extLst>
                <a:ext uri="{FF2B5EF4-FFF2-40B4-BE49-F238E27FC236}">
                  <a16:creationId xmlns:a16="http://schemas.microsoft.com/office/drawing/2014/main" id="{2A475F6C-A81B-0E26-7AAB-0FE838005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6" name="Rectangle 1075" hidden="1">
              <a:extLst>
                <a:ext uri="{FF2B5EF4-FFF2-40B4-BE49-F238E27FC236}">
                  <a16:creationId xmlns:a16="http://schemas.microsoft.com/office/drawing/2014/main" id="{2AE8DD57-48EB-B1E4-F9B5-F37667967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7" name="Rectangle 1076" hidden="1">
              <a:extLst>
                <a:ext uri="{FF2B5EF4-FFF2-40B4-BE49-F238E27FC236}">
                  <a16:creationId xmlns:a16="http://schemas.microsoft.com/office/drawing/2014/main" id="{713BCE8E-A405-8A90-314E-852801B63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8" name="Rectangle 1077" hidden="1">
              <a:extLst>
                <a:ext uri="{FF2B5EF4-FFF2-40B4-BE49-F238E27FC236}">
                  <a16:creationId xmlns:a16="http://schemas.microsoft.com/office/drawing/2014/main" id="{F1321D1D-58A8-5325-A179-8DBF4B6DA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9" name="Rectangle 1078" hidden="1">
              <a:extLst>
                <a:ext uri="{FF2B5EF4-FFF2-40B4-BE49-F238E27FC236}">
                  <a16:creationId xmlns:a16="http://schemas.microsoft.com/office/drawing/2014/main" id="{8280DA7D-661F-49E4-75EE-6178329DA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0" name="Rectangle 1079" hidden="1">
              <a:extLst>
                <a:ext uri="{FF2B5EF4-FFF2-40B4-BE49-F238E27FC236}">
                  <a16:creationId xmlns:a16="http://schemas.microsoft.com/office/drawing/2014/main" id="{15A838C6-848D-CE99-2789-E04931757B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1" name="Rectangle 1080" hidden="1">
              <a:extLst>
                <a:ext uri="{FF2B5EF4-FFF2-40B4-BE49-F238E27FC236}">
                  <a16:creationId xmlns:a16="http://schemas.microsoft.com/office/drawing/2014/main" id="{08DFEA24-56B5-633A-9292-0F90087CA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82" name="Group 1081" hidden="1">
            <a:extLst>
              <a:ext uri="{FF2B5EF4-FFF2-40B4-BE49-F238E27FC236}">
                <a16:creationId xmlns:a16="http://schemas.microsoft.com/office/drawing/2014/main" id="{C0C8936E-591F-8C18-C5DB-FBFC8FD0C0BA}"/>
              </a:ext>
            </a:extLst>
          </p:cNvPr>
          <p:cNvGrpSpPr/>
          <p:nvPr/>
        </p:nvGrpSpPr>
        <p:grpSpPr>
          <a:xfrm>
            <a:off x="4132228" y="628654"/>
            <a:ext cx="3120913" cy="813774"/>
            <a:chOff x="4132228" y="628654"/>
            <a:chExt cx="3120913" cy="813774"/>
          </a:xfrm>
        </p:grpSpPr>
        <p:sp>
          <p:nvSpPr>
            <p:cNvPr id="1083" name="Rectangle 1082" hidden="1">
              <a:extLst>
                <a:ext uri="{FF2B5EF4-FFF2-40B4-BE49-F238E27FC236}">
                  <a16:creationId xmlns:a16="http://schemas.microsoft.com/office/drawing/2014/main" id="{579397A1-5207-3ABF-BAFE-17C63D348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4" name="Rectangle 1083" hidden="1">
              <a:extLst>
                <a:ext uri="{FF2B5EF4-FFF2-40B4-BE49-F238E27FC236}">
                  <a16:creationId xmlns:a16="http://schemas.microsoft.com/office/drawing/2014/main" id="{23B4BF89-C701-5306-9786-040D969BC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5" name="Rectangle 1084" hidden="1">
              <a:extLst>
                <a:ext uri="{FF2B5EF4-FFF2-40B4-BE49-F238E27FC236}">
                  <a16:creationId xmlns:a16="http://schemas.microsoft.com/office/drawing/2014/main" id="{0280000D-2DCD-184C-9E35-E0002D79C4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6" name="Rectangle 1085" hidden="1">
              <a:extLst>
                <a:ext uri="{FF2B5EF4-FFF2-40B4-BE49-F238E27FC236}">
                  <a16:creationId xmlns:a16="http://schemas.microsoft.com/office/drawing/2014/main" id="{1B7F1C3F-AB0A-2453-EA56-3F79C858E6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7" name="Rectangle 1086" hidden="1">
              <a:extLst>
                <a:ext uri="{FF2B5EF4-FFF2-40B4-BE49-F238E27FC236}">
                  <a16:creationId xmlns:a16="http://schemas.microsoft.com/office/drawing/2014/main" id="{C2960D3E-401E-7567-F242-28B7CC44DF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8" name="Rectangle 1087" hidden="1">
              <a:extLst>
                <a:ext uri="{FF2B5EF4-FFF2-40B4-BE49-F238E27FC236}">
                  <a16:creationId xmlns:a16="http://schemas.microsoft.com/office/drawing/2014/main" id="{FC9C5221-DFD2-F25F-2063-61D7378FF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9" name="Rectangle 1088" hidden="1">
              <a:extLst>
                <a:ext uri="{FF2B5EF4-FFF2-40B4-BE49-F238E27FC236}">
                  <a16:creationId xmlns:a16="http://schemas.microsoft.com/office/drawing/2014/main" id="{0B695F32-5761-A0D8-4808-BBE824278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0" name="Rectangle 1089" hidden="1">
              <a:extLst>
                <a:ext uri="{FF2B5EF4-FFF2-40B4-BE49-F238E27FC236}">
                  <a16:creationId xmlns:a16="http://schemas.microsoft.com/office/drawing/2014/main" id="{E8E5D823-B81F-2B06-B4B6-471CD37B3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1" name="Rectangle 1090" hidden="1">
              <a:extLst>
                <a:ext uri="{FF2B5EF4-FFF2-40B4-BE49-F238E27FC236}">
                  <a16:creationId xmlns:a16="http://schemas.microsoft.com/office/drawing/2014/main" id="{910AD2C5-7D43-D42F-7880-5B9666B89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2" name="Rectangle 1091" hidden="1">
              <a:extLst>
                <a:ext uri="{FF2B5EF4-FFF2-40B4-BE49-F238E27FC236}">
                  <a16:creationId xmlns:a16="http://schemas.microsoft.com/office/drawing/2014/main" id="{E8940593-B72F-741C-32F6-94F689B7F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3" name="Rectangle 1092" hidden="1">
              <a:extLst>
                <a:ext uri="{FF2B5EF4-FFF2-40B4-BE49-F238E27FC236}">
                  <a16:creationId xmlns:a16="http://schemas.microsoft.com/office/drawing/2014/main" id="{B6957691-D9DD-D3AB-7406-71C122C33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4" name="Rectangle 1093" hidden="1">
              <a:extLst>
                <a:ext uri="{FF2B5EF4-FFF2-40B4-BE49-F238E27FC236}">
                  <a16:creationId xmlns:a16="http://schemas.microsoft.com/office/drawing/2014/main" id="{EA76D863-5F51-7C1E-82D6-4D5C0A312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5" name="Rectangle 1094" hidden="1">
              <a:extLst>
                <a:ext uri="{FF2B5EF4-FFF2-40B4-BE49-F238E27FC236}">
                  <a16:creationId xmlns:a16="http://schemas.microsoft.com/office/drawing/2014/main" id="{ACD019DB-CA03-C24D-51CD-D2822B0C2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6" name="Rectangle 1095" hidden="1">
              <a:extLst>
                <a:ext uri="{FF2B5EF4-FFF2-40B4-BE49-F238E27FC236}">
                  <a16:creationId xmlns:a16="http://schemas.microsoft.com/office/drawing/2014/main" id="{BB02C471-F7C0-BADC-E1B4-F9FEB614D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97" name="Group 1096" hidden="1">
            <a:extLst>
              <a:ext uri="{FF2B5EF4-FFF2-40B4-BE49-F238E27FC236}">
                <a16:creationId xmlns:a16="http://schemas.microsoft.com/office/drawing/2014/main" id="{D35B82CB-8BE3-F95D-D7BF-C6EFD360DC63}"/>
              </a:ext>
            </a:extLst>
          </p:cNvPr>
          <p:cNvGrpSpPr/>
          <p:nvPr/>
        </p:nvGrpSpPr>
        <p:grpSpPr>
          <a:xfrm>
            <a:off x="7844632" y="626641"/>
            <a:ext cx="3120915" cy="813774"/>
            <a:chOff x="7844632" y="628654"/>
            <a:chExt cx="3120915" cy="813774"/>
          </a:xfrm>
        </p:grpSpPr>
        <p:sp>
          <p:nvSpPr>
            <p:cNvPr id="1098" name="Rectangle 1097" hidden="1">
              <a:extLst>
                <a:ext uri="{FF2B5EF4-FFF2-40B4-BE49-F238E27FC236}">
                  <a16:creationId xmlns:a16="http://schemas.microsoft.com/office/drawing/2014/main" id="{E45A4FD9-46AF-4E5A-D340-4D6EAFA96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9" name="Rectangle 1098" hidden="1">
              <a:extLst>
                <a:ext uri="{FF2B5EF4-FFF2-40B4-BE49-F238E27FC236}">
                  <a16:creationId xmlns:a16="http://schemas.microsoft.com/office/drawing/2014/main" id="{1A34CCF2-8032-A1D1-7B80-9A02C4890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0" name="Rectangle 1099" hidden="1">
              <a:extLst>
                <a:ext uri="{FF2B5EF4-FFF2-40B4-BE49-F238E27FC236}">
                  <a16:creationId xmlns:a16="http://schemas.microsoft.com/office/drawing/2014/main" id="{6D5C6DF4-1D21-0691-F661-8DED89275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1" name="Rectangle 1100" hidden="1">
              <a:extLst>
                <a:ext uri="{FF2B5EF4-FFF2-40B4-BE49-F238E27FC236}">
                  <a16:creationId xmlns:a16="http://schemas.microsoft.com/office/drawing/2014/main" id="{F7643816-53F2-DBA2-C541-0D04D9DED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2" name="Rectangle 1101" hidden="1">
              <a:extLst>
                <a:ext uri="{FF2B5EF4-FFF2-40B4-BE49-F238E27FC236}">
                  <a16:creationId xmlns:a16="http://schemas.microsoft.com/office/drawing/2014/main" id="{4A7AB693-19C5-1ACC-5FDF-10991D571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3" name="Rectangle 1102" hidden="1">
              <a:extLst>
                <a:ext uri="{FF2B5EF4-FFF2-40B4-BE49-F238E27FC236}">
                  <a16:creationId xmlns:a16="http://schemas.microsoft.com/office/drawing/2014/main" id="{F7F770BE-90F9-D0D7-671E-728488212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4" name="Rectangle 1103" hidden="1">
              <a:extLst>
                <a:ext uri="{FF2B5EF4-FFF2-40B4-BE49-F238E27FC236}">
                  <a16:creationId xmlns:a16="http://schemas.microsoft.com/office/drawing/2014/main" id="{A4068EE6-C167-519C-8145-DA04430EA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5" name="Rectangle 1104" hidden="1">
              <a:extLst>
                <a:ext uri="{FF2B5EF4-FFF2-40B4-BE49-F238E27FC236}">
                  <a16:creationId xmlns:a16="http://schemas.microsoft.com/office/drawing/2014/main" id="{5069321F-D213-9E63-5B07-3DDD87E0B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6" name="Rectangle 1105" hidden="1">
              <a:extLst>
                <a:ext uri="{FF2B5EF4-FFF2-40B4-BE49-F238E27FC236}">
                  <a16:creationId xmlns:a16="http://schemas.microsoft.com/office/drawing/2014/main" id="{B1D090B3-FA88-FF16-0380-10D5CE01A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7" name="Rectangle 1106" hidden="1">
              <a:extLst>
                <a:ext uri="{FF2B5EF4-FFF2-40B4-BE49-F238E27FC236}">
                  <a16:creationId xmlns:a16="http://schemas.microsoft.com/office/drawing/2014/main" id="{3C36254E-EFBB-19C6-1214-72701094D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8" name="Rectangle 1107" hidden="1">
              <a:extLst>
                <a:ext uri="{FF2B5EF4-FFF2-40B4-BE49-F238E27FC236}">
                  <a16:creationId xmlns:a16="http://schemas.microsoft.com/office/drawing/2014/main" id="{2B2E70B6-4AEF-8EEB-60F5-07D01945D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9" name="Rectangle 1108" hidden="1">
              <a:extLst>
                <a:ext uri="{FF2B5EF4-FFF2-40B4-BE49-F238E27FC236}">
                  <a16:creationId xmlns:a16="http://schemas.microsoft.com/office/drawing/2014/main" id="{ADA0ED59-C477-9A8B-8271-8CFEE7295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0" name="Rectangle 1109" hidden="1">
              <a:extLst>
                <a:ext uri="{FF2B5EF4-FFF2-40B4-BE49-F238E27FC236}">
                  <a16:creationId xmlns:a16="http://schemas.microsoft.com/office/drawing/2014/main" id="{C53F5025-7C5D-2DC0-B69C-CB1C9B370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1" name="Rectangle 1110" hidden="1">
              <a:extLst>
                <a:ext uri="{FF2B5EF4-FFF2-40B4-BE49-F238E27FC236}">
                  <a16:creationId xmlns:a16="http://schemas.microsoft.com/office/drawing/2014/main" id="{4345D36B-AD37-5F51-D17B-B04F0285E0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12" name="Group 1111" hidden="1">
            <a:extLst>
              <a:ext uri="{FF2B5EF4-FFF2-40B4-BE49-F238E27FC236}">
                <a16:creationId xmlns:a16="http://schemas.microsoft.com/office/drawing/2014/main" id="{B0F70DB2-61BA-B4F1-14B0-95CAA1D9F9D6}"/>
              </a:ext>
            </a:extLst>
          </p:cNvPr>
          <p:cNvGrpSpPr/>
          <p:nvPr/>
        </p:nvGrpSpPr>
        <p:grpSpPr>
          <a:xfrm>
            <a:off x="419823" y="1743301"/>
            <a:ext cx="3120914" cy="813774"/>
            <a:chOff x="419823" y="628654"/>
            <a:chExt cx="3120914" cy="813774"/>
          </a:xfrm>
        </p:grpSpPr>
        <p:sp>
          <p:nvSpPr>
            <p:cNvPr id="1113" name="Rectangle 1112" hidden="1">
              <a:extLst>
                <a:ext uri="{FF2B5EF4-FFF2-40B4-BE49-F238E27FC236}">
                  <a16:creationId xmlns:a16="http://schemas.microsoft.com/office/drawing/2014/main" id="{098116B7-E907-42B8-268C-529B8C2FB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4" name="Rectangle 1113" hidden="1">
              <a:extLst>
                <a:ext uri="{FF2B5EF4-FFF2-40B4-BE49-F238E27FC236}">
                  <a16:creationId xmlns:a16="http://schemas.microsoft.com/office/drawing/2014/main" id="{DFC06FC7-007D-32C1-F156-90D8C56AF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5" name="Rectangle 1114" hidden="1">
              <a:extLst>
                <a:ext uri="{FF2B5EF4-FFF2-40B4-BE49-F238E27FC236}">
                  <a16:creationId xmlns:a16="http://schemas.microsoft.com/office/drawing/2014/main" id="{64885AA8-8705-B412-B1D3-2F068AEAC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6" name="Rectangle 1115" hidden="1">
              <a:extLst>
                <a:ext uri="{FF2B5EF4-FFF2-40B4-BE49-F238E27FC236}">
                  <a16:creationId xmlns:a16="http://schemas.microsoft.com/office/drawing/2014/main" id="{12A99F60-6069-8E08-0411-3F9F64778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7" name="Rectangle 1116" hidden="1">
              <a:extLst>
                <a:ext uri="{FF2B5EF4-FFF2-40B4-BE49-F238E27FC236}">
                  <a16:creationId xmlns:a16="http://schemas.microsoft.com/office/drawing/2014/main" id="{F25ACC5E-57C8-321F-A93C-C14E63F27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8" name="Rectangle 1117" hidden="1">
              <a:extLst>
                <a:ext uri="{FF2B5EF4-FFF2-40B4-BE49-F238E27FC236}">
                  <a16:creationId xmlns:a16="http://schemas.microsoft.com/office/drawing/2014/main" id="{578189A4-5322-1794-1134-84A28BA92A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9" name="Rectangle 1118" hidden="1">
              <a:extLst>
                <a:ext uri="{FF2B5EF4-FFF2-40B4-BE49-F238E27FC236}">
                  <a16:creationId xmlns:a16="http://schemas.microsoft.com/office/drawing/2014/main" id="{721FE082-ED50-8BED-D760-D8B9BFFAD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0" name="Rectangle 1119" hidden="1">
              <a:extLst>
                <a:ext uri="{FF2B5EF4-FFF2-40B4-BE49-F238E27FC236}">
                  <a16:creationId xmlns:a16="http://schemas.microsoft.com/office/drawing/2014/main" id="{66B81DC4-BA83-E7ED-DA7F-F4864053B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1" name="Rectangle 1120" hidden="1">
              <a:extLst>
                <a:ext uri="{FF2B5EF4-FFF2-40B4-BE49-F238E27FC236}">
                  <a16:creationId xmlns:a16="http://schemas.microsoft.com/office/drawing/2014/main" id="{FF6525F7-AAD7-9F4F-FDF0-073681DA1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2" name="Rectangle 1121" hidden="1">
              <a:extLst>
                <a:ext uri="{FF2B5EF4-FFF2-40B4-BE49-F238E27FC236}">
                  <a16:creationId xmlns:a16="http://schemas.microsoft.com/office/drawing/2014/main" id="{01AA9135-8566-F938-244E-60CF3515E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3" name="Rectangle 1122" hidden="1">
              <a:extLst>
                <a:ext uri="{FF2B5EF4-FFF2-40B4-BE49-F238E27FC236}">
                  <a16:creationId xmlns:a16="http://schemas.microsoft.com/office/drawing/2014/main" id="{1395075A-8848-7521-3DDA-2B4876C5E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4" name="Rectangle 1123" hidden="1">
              <a:extLst>
                <a:ext uri="{FF2B5EF4-FFF2-40B4-BE49-F238E27FC236}">
                  <a16:creationId xmlns:a16="http://schemas.microsoft.com/office/drawing/2014/main" id="{CC5D8C1E-6CDB-7E60-7C34-794858C3D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5" name="Rectangle 1124" hidden="1">
              <a:extLst>
                <a:ext uri="{FF2B5EF4-FFF2-40B4-BE49-F238E27FC236}">
                  <a16:creationId xmlns:a16="http://schemas.microsoft.com/office/drawing/2014/main" id="{857E25AC-335F-AA35-73A3-86D518EAF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6" name="Rectangle 1125" hidden="1">
              <a:extLst>
                <a:ext uri="{FF2B5EF4-FFF2-40B4-BE49-F238E27FC236}">
                  <a16:creationId xmlns:a16="http://schemas.microsoft.com/office/drawing/2014/main" id="{31E03229-FC32-E505-A592-07A0659D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27" name="Group 1126" hidden="1">
            <a:extLst>
              <a:ext uri="{FF2B5EF4-FFF2-40B4-BE49-F238E27FC236}">
                <a16:creationId xmlns:a16="http://schemas.microsoft.com/office/drawing/2014/main" id="{DA5FD35F-7151-4144-8EDC-EA942B7EEB03}"/>
              </a:ext>
            </a:extLst>
          </p:cNvPr>
          <p:cNvGrpSpPr/>
          <p:nvPr/>
        </p:nvGrpSpPr>
        <p:grpSpPr>
          <a:xfrm>
            <a:off x="4132228" y="1743301"/>
            <a:ext cx="3120913" cy="813774"/>
            <a:chOff x="4132228" y="628654"/>
            <a:chExt cx="3120913" cy="813774"/>
          </a:xfrm>
        </p:grpSpPr>
        <p:sp>
          <p:nvSpPr>
            <p:cNvPr id="1128" name="Rectangle 1127" hidden="1">
              <a:extLst>
                <a:ext uri="{FF2B5EF4-FFF2-40B4-BE49-F238E27FC236}">
                  <a16:creationId xmlns:a16="http://schemas.microsoft.com/office/drawing/2014/main" id="{B08B06EC-12AC-9C88-ECD7-A3DDF3EA9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9" name="Rectangle 1128" hidden="1">
              <a:extLst>
                <a:ext uri="{FF2B5EF4-FFF2-40B4-BE49-F238E27FC236}">
                  <a16:creationId xmlns:a16="http://schemas.microsoft.com/office/drawing/2014/main" id="{117FF524-ADDB-3CDA-FF95-E95BAFFBE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0" name="Rectangle 1129" hidden="1">
              <a:extLst>
                <a:ext uri="{FF2B5EF4-FFF2-40B4-BE49-F238E27FC236}">
                  <a16:creationId xmlns:a16="http://schemas.microsoft.com/office/drawing/2014/main" id="{F6E7F6DD-2FB1-98F3-055C-CF469EC42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1" name="Rectangle 1130" hidden="1">
              <a:extLst>
                <a:ext uri="{FF2B5EF4-FFF2-40B4-BE49-F238E27FC236}">
                  <a16:creationId xmlns:a16="http://schemas.microsoft.com/office/drawing/2014/main" id="{829C102E-3EBD-8531-4717-30ABB6C83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2" name="Rectangle 1131" hidden="1">
              <a:extLst>
                <a:ext uri="{FF2B5EF4-FFF2-40B4-BE49-F238E27FC236}">
                  <a16:creationId xmlns:a16="http://schemas.microsoft.com/office/drawing/2014/main" id="{ABF1FE39-1B20-E6DF-D76F-1AE57ED82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3" name="Rectangle 1132" hidden="1">
              <a:extLst>
                <a:ext uri="{FF2B5EF4-FFF2-40B4-BE49-F238E27FC236}">
                  <a16:creationId xmlns:a16="http://schemas.microsoft.com/office/drawing/2014/main" id="{714D6147-14DD-F2AF-83BD-B7F809C95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4" name="Rectangle 1133" hidden="1">
              <a:extLst>
                <a:ext uri="{FF2B5EF4-FFF2-40B4-BE49-F238E27FC236}">
                  <a16:creationId xmlns:a16="http://schemas.microsoft.com/office/drawing/2014/main" id="{FCBA8F49-57D2-4B4E-DE30-FD30A4934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5" name="Rectangle 1134" hidden="1">
              <a:extLst>
                <a:ext uri="{FF2B5EF4-FFF2-40B4-BE49-F238E27FC236}">
                  <a16:creationId xmlns:a16="http://schemas.microsoft.com/office/drawing/2014/main" id="{440F9BC4-D5EB-70EB-B68B-68FC398EB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6" name="Rectangle 1135" hidden="1">
              <a:extLst>
                <a:ext uri="{FF2B5EF4-FFF2-40B4-BE49-F238E27FC236}">
                  <a16:creationId xmlns:a16="http://schemas.microsoft.com/office/drawing/2014/main" id="{A9520CBB-BA56-270D-9ABB-D3630CB28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7" name="Rectangle 1136" hidden="1">
              <a:extLst>
                <a:ext uri="{FF2B5EF4-FFF2-40B4-BE49-F238E27FC236}">
                  <a16:creationId xmlns:a16="http://schemas.microsoft.com/office/drawing/2014/main" id="{752BC6C8-6458-3EC7-3F4C-BD75224B4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8" name="Rectangle 1137" hidden="1">
              <a:extLst>
                <a:ext uri="{FF2B5EF4-FFF2-40B4-BE49-F238E27FC236}">
                  <a16:creationId xmlns:a16="http://schemas.microsoft.com/office/drawing/2014/main" id="{30C6CF6A-90ED-2243-E219-DB49EB8D6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9" name="Rectangle 1138" hidden="1">
              <a:extLst>
                <a:ext uri="{FF2B5EF4-FFF2-40B4-BE49-F238E27FC236}">
                  <a16:creationId xmlns:a16="http://schemas.microsoft.com/office/drawing/2014/main" id="{8E91DC9A-55FF-EDED-9A8E-216687560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0" name="Rectangle 1139" hidden="1">
              <a:extLst>
                <a:ext uri="{FF2B5EF4-FFF2-40B4-BE49-F238E27FC236}">
                  <a16:creationId xmlns:a16="http://schemas.microsoft.com/office/drawing/2014/main" id="{35DEC987-DDD7-4A4E-DBAD-4807E8E50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1" name="Rectangle 1140" hidden="1">
              <a:extLst>
                <a:ext uri="{FF2B5EF4-FFF2-40B4-BE49-F238E27FC236}">
                  <a16:creationId xmlns:a16="http://schemas.microsoft.com/office/drawing/2014/main" id="{A6D69E4B-2D6C-CCD6-2A1A-4ADE98E38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42" name="Group 1141" hidden="1">
            <a:extLst>
              <a:ext uri="{FF2B5EF4-FFF2-40B4-BE49-F238E27FC236}">
                <a16:creationId xmlns:a16="http://schemas.microsoft.com/office/drawing/2014/main" id="{1C67C497-F742-0565-95D0-372267A20FF6}"/>
              </a:ext>
            </a:extLst>
          </p:cNvPr>
          <p:cNvGrpSpPr/>
          <p:nvPr/>
        </p:nvGrpSpPr>
        <p:grpSpPr>
          <a:xfrm>
            <a:off x="7844632" y="1743301"/>
            <a:ext cx="3120915" cy="813774"/>
            <a:chOff x="7844632" y="628654"/>
            <a:chExt cx="3120915" cy="813774"/>
          </a:xfrm>
        </p:grpSpPr>
        <p:sp>
          <p:nvSpPr>
            <p:cNvPr id="1143" name="Rectangle 1142" hidden="1">
              <a:extLst>
                <a:ext uri="{FF2B5EF4-FFF2-40B4-BE49-F238E27FC236}">
                  <a16:creationId xmlns:a16="http://schemas.microsoft.com/office/drawing/2014/main" id="{6AB09660-5EB4-DFA4-F429-9145752AE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4" name="Rectangle 1143" hidden="1">
              <a:extLst>
                <a:ext uri="{FF2B5EF4-FFF2-40B4-BE49-F238E27FC236}">
                  <a16:creationId xmlns:a16="http://schemas.microsoft.com/office/drawing/2014/main" id="{BAC20A6E-7DBD-1651-A9F9-943C85E21E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5" name="Rectangle 1144" hidden="1">
              <a:extLst>
                <a:ext uri="{FF2B5EF4-FFF2-40B4-BE49-F238E27FC236}">
                  <a16:creationId xmlns:a16="http://schemas.microsoft.com/office/drawing/2014/main" id="{41EA865F-5EA9-51EC-F22C-19E70C034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6" name="Rectangle 1145" hidden="1">
              <a:extLst>
                <a:ext uri="{FF2B5EF4-FFF2-40B4-BE49-F238E27FC236}">
                  <a16:creationId xmlns:a16="http://schemas.microsoft.com/office/drawing/2014/main" id="{C602C1B2-D8D4-C171-C516-2677C6C15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7" name="Rectangle 1146" hidden="1">
              <a:extLst>
                <a:ext uri="{FF2B5EF4-FFF2-40B4-BE49-F238E27FC236}">
                  <a16:creationId xmlns:a16="http://schemas.microsoft.com/office/drawing/2014/main" id="{6EF33DD9-D3DD-B7D5-F422-0B7F91F76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8" name="Rectangle 1147" hidden="1">
              <a:extLst>
                <a:ext uri="{FF2B5EF4-FFF2-40B4-BE49-F238E27FC236}">
                  <a16:creationId xmlns:a16="http://schemas.microsoft.com/office/drawing/2014/main" id="{BC116EFD-DE68-2BB7-81D1-4710E083D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9" name="Rectangle 1148" hidden="1">
              <a:extLst>
                <a:ext uri="{FF2B5EF4-FFF2-40B4-BE49-F238E27FC236}">
                  <a16:creationId xmlns:a16="http://schemas.microsoft.com/office/drawing/2014/main" id="{017469D7-8467-EF7D-887D-07048BF50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0" name="Rectangle 1149" hidden="1">
              <a:extLst>
                <a:ext uri="{FF2B5EF4-FFF2-40B4-BE49-F238E27FC236}">
                  <a16:creationId xmlns:a16="http://schemas.microsoft.com/office/drawing/2014/main" id="{A7D9C593-0810-C127-3CC7-9B5D08B675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1" name="Rectangle 1150" hidden="1">
              <a:extLst>
                <a:ext uri="{FF2B5EF4-FFF2-40B4-BE49-F238E27FC236}">
                  <a16:creationId xmlns:a16="http://schemas.microsoft.com/office/drawing/2014/main" id="{13279351-681F-A23A-DA2B-8ABDDAF986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2" name="Rectangle 1151" hidden="1">
              <a:extLst>
                <a:ext uri="{FF2B5EF4-FFF2-40B4-BE49-F238E27FC236}">
                  <a16:creationId xmlns:a16="http://schemas.microsoft.com/office/drawing/2014/main" id="{EE20AB80-7213-C353-45E0-81D5F500F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3" name="Rectangle 1152" hidden="1">
              <a:extLst>
                <a:ext uri="{FF2B5EF4-FFF2-40B4-BE49-F238E27FC236}">
                  <a16:creationId xmlns:a16="http://schemas.microsoft.com/office/drawing/2014/main" id="{D8D84995-6090-D6D1-397A-148E9239D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4" name="Rectangle 1153" hidden="1">
              <a:extLst>
                <a:ext uri="{FF2B5EF4-FFF2-40B4-BE49-F238E27FC236}">
                  <a16:creationId xmlns:a16="http://schemas.microsoft.com/office/drawing/2014/main" id="{6F5F8093-446D-1A09-A603-2B70D6613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5" name="Rectangle 1154" hidden="1">
              <a:extLst>
                <a:ext uri="{FF2B5EF4-FFF2-40B4-BE49-F238E27FC236}">
                  <a16:creationId xmlns:a16="http://schemas.microsoft.com/office/drawing/2014/main" id="{220BB6C1-6547-6E2A-2D1F-7FD57A990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6" name="Rectangle 1155" hidden="1">
              <a:extLst>
                <a:ext uri="{FF2B5EF4-FFF2-40B4-BE49-F238E27FC236}">
                  <a16:creationId xmlns:a16="http://schemas.microsoft.com/office/drawing/2014/main" id="{07700D24-D4D3-E8A9-DECF-ECFDAAC8D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57" name="Group 1156" hidden="1">
            <a:extLst>
              <a:ext uri="{FF2B5EF4-FFF2-40B4-BE49-F238E27FC236}">
                <a16:creationId xmlns:a16="http://schemas.microsoft.com/office/drawing/2014/main" id="{37438E69-8EE3-AED6-3251-F2A55B5F106C}"/>
              </a:ext>
            </a:extLst>
          </p:cNvPr>
          <p:cNvGrpSpPr/>
          <p:nvPr/>
        </p:nvGrpSpPr>
        <p:grpSpPr>
          <a:xfrm>
            <a:off x="419823" y="2857948"/>
            <a:ext cx="3120914" cy="813774"/>
            <a:chOff x="419823" y="628654"/>
            <a:chExt cx="3120914" cy="813774"/>
          </a:xfrm>
        </p:grpSpPr>
        <p:sp>
          <p:nvSpPr>
            <p:cNvPr id="1158" name="Rectangle 1157" hidden="1">
              <a:extLst>
                <a:ext uri="{FF2B5EF4-FFF2-40B4-BE49-F238E27FC236}">
                  <a16:creationId xmlns:a16="http://schemas.microsoft.com/office/drawing/2014/main" id="{C8B24FD5-D059-4EBC-D282-482602C0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9" name="Rectangle 1158" hidden="1">
              <a:extLst>
                <a:ext uri="{FF2B5EF4-FFF2-40B4-BE49-F238E27FC236}">
                  <a16:creationId xmlns:a16="http://schemas.microsoft.com/office/drawing/2014/main" id="{F78F7BC9-8E95-73D2-8688-E477D25D0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0" name="Rectangle 1159" hidden="1">
              <a:extLst>
                <a:ext uri="{FF2B5EF4-FFF2-40B4-BE49-F238E27FC236}">
                  <a16:creationId xmlns:a16="http://schemas.microsoft.com/office/drawing/2014/main" id="{079B4B68-BB5B-2B86-3E17-C0613CB52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1" name="Rectangle 1160" hidden="1">
              <a:extLst>
                <a:ext uri="{FF2B5EF4-FFF2-40B4-BE49-F238E27FC236}">
                  <a16:creationId xmlns:a16="http://schemas.microsoft.com/office/drawing/2014/main" id="{D15158C9-44C4-5C2B-8C5F-708B56CCA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2" name="Rectangle 1161" hidden="1">
              <a:extLst>
                <a:ext uri="{FF2B5EF4-FFF2-40B4-BE49-F238E27FC236}">
                  <a16:creationId xmlns:a16="http://schemas.microsoft.com/office/drawing/2014/main" id="{AC93BE44-8868-44F7-B712-11425E845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3" name="Rectangle 1162" hidden="1">
              <a:extLst>
                <a:ext uri="{FF2B5EF4-FFF2-40B4-BE49-F238E27FC236}">
                  <a16:creationId xmlns:a16="http://schemas.microsoft.com/office/drawing/2014/main" id="{CA811722-0602-629D-9771-160B404AF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4" name="Rectangle 1163" hidden="1">
              <a:extLst>
                <a:ext uri="{FF2B5EF4-FFF2-40B4-BE49-F238E27FC236}">
                  <a16:creationId xmlns:a16="http://schemas.microsoft.com/office/drawing/2014/main" id="{0EBAA1F5-DC4B-A26C-066E-02C96BA62B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5" name="Rectangle 1164" hidden="1">
              <a:extLst>
                <a:ext uri="{FF2B5EF4-FFF2-40B4-BE49-F238E27FC236}">
                  <a16:creationId xmlns:a16="http://schemas.microsoft.com/office/drawing/2014/main" id="{BCF08BFC-C703-8E38-6489-891AB28C6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6" name="Rectangle 1165" hidden="1">
              <a:extLst>
                <a:ext uri="{FF2B5EF4-FFF2-40B4-BE49-F238E27FC236}">
                  <a16:creationId xmlns:a16="http://schemas.microsoft.com/office/drawing/2014/main" id="{A6EE24EF-C7B5-748A-DABB-BF755977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7" name="Rectangle 1166" hidden="1">
              <a:extLst>
                <a:ext uri="{FF2B5EF4-FFF2-40B4-BE49-F238E27FC236}">
                  <a16:creationId xmlns:a16="http://schemas.microsoft.com/office/drawing/2014/main" id="{D37BA283-8167-A69E-0734-9C31C2CE6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8" name="Rectangle 1167" hidden="1">
              <a:extLst>
                <a:ext uri="{FF2B5EF4-FFF2-40B4-BE49-F238E27FC236}">
                  <a16:creationId xmlns:a16="http://schemas.microsoft.com/office/drawing/2014/main" id="{042658DB-A661-3D32-22D2-A4309C583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9" name="Rectangle 1168" hidden="1">
              <a:extLst>
                <a:ext uri="{FF2B5EF4-FFF2-40B4-BE49-F238E27FC236}">
                  <a16:creationId xmlns:a16="http://schemas.microsoft.com/office/drawing/2014/main" id="{8658D0F3-C307-E2B4-1A5C-7F6B932CDA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0" name="Rectangle 1169" hidden="1">
              <a:extLst>
                <a:ext uri="{FF2B5EF4-FFF2-40B4-BE49-F238E27FC236}">
                  <a16:creationId xmlns:a16="http://schemas.microsoft.com/office/drawing/2014/main" id="{04FB3A48-7906-5836-400F-B866853AC3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1" name="Rectangle 1170" hidden="1">
              <a:extLst>
                <a:ext uri="{FF2B5EF4-FFF2-40B4-BE49-F238E27FC236}">
                  <a16:creationId xmlns:a16="http://schemas.microsoft.com/office/drawing/2014/main" id="{7DE42920-BD0A-D66A-4754-C35A712C9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72" name="Group 1171" hidden="1">
            <a:extLst>
              <a:ext uri="{FF2B5EF4-FFF2-40B4-BE49-F238E27FC236}">
                <a16:creationId xmlns:a16="http://schemas.microsoft.com/office/drawing/2014/main" id="{34178CFC-B8DC-46EF-22F2-5B6F9ACDFB34}"/>
              </a:ext>
            </a:extLst>
          </p:cNvPr>
          <p:cNvGrpSpPr/>
          <p:nvPr/>
        </p:nvGrpSpPr>
        <p:grpSpPr>
          <a:xfrm>
            <a:off x="4132228" y="2857948"/>
            <a:ext cx="3120913" cy="813774"/>
            <a:chOff x="4132228" y="628654"/>
            <a:chExt cx="3120913" cy="813774"/>
          </a:xfrm>
        </p:grpSpPr>
        <p:sp>
          <p:nvSpPr>
            <p:cNvPr id="1173" name="Rectangle 1172" hidden="1">
              <a:extLst>
                <a:ext uri="{FF2B5EF4-FFF2-40B4-BE49-F238E27FC236}">
                  <a16:creationId xmlns:a16="http://schemas.microsoft.com/office/drawing/2014/main" id="{BCA7BD0E-9932-18D9-0480-F09B1286F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4" name="Rectangle 1173" hidden="1">
              <a:extLst>
                <a:ext uri="{FF2B5EF4-FFF2-40B4-BE49-F238E27FC236}">
                  <a16:creationId xmlns:a16="http://schemas.microsoft.com/office/drawing/2014/main" id="{D5C3006D-2991-625A-4741-5DFA0EE35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5" name="Rectangle 1174" hidden="1">
              <a:extLst>
                <a:ext uri="{FF2B5EF4-FFF2-40B4-BE49-F238E27FC236}">
                  <a16:creationId xmlns:a16="http://schemas.microsoft.com/office/drawing/2014/main" id="{F6A3BC43-1263-53A9-6EF6-C2261761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6" name="Rectangle 1175" hidden="1">
              <a:extLst>
                <a:ext uri="{FF2B5EF4-FFF2-40B4-BE49-F238E27FC236}">
                  <a16:creationId xmlns:a16="http://schemas.microsoft.com/office/drawing/2014/main" id="{57E2C8BA-75E1-8109-651B-03C865741B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7" name="Rectangle 1176" hidden="1">
              <a:extLst>
                <a:ext uri="{FF2B5EF4-FFF2-40B4-BE49-F238E27FC236}">
                  <a16:creationId xmlns:a16="http://schemas.microsoft.com/office/drawing/2014/main" id="{0FE22542-BA9E-5585-5370-4FBBFC179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8" name="Rectangle 1177" hidden="1">
              <a:extLst>
                <a:ext uri="{FF2B5EF4-FFF2-40B4-BE49-F238E27FC236}">
                  <a16:creationId xmlns:a16="http://schemas.microsoft.com/office/drawing/2014/main" id="{DEDBB41D-5BD0-E24F-8F56-58737E8C2E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9" name="Rectangle 1178" hidden="1">
              <a:extLst>
                <a:ext uri="{FF2B5EF4-FFF2-40B4-BE49-F238E27FC236}">
                  <a16:creationId xmlns:a16="http://schemas.microsoft.com/office/drawing/2014/main" id="{77025ED4-6FC1-E514-9023-A109232B51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0" name="Rectangle 1179" hidden="1">
              <a:extLst>
                <a:ext uri="{FF2B5EF4-FFF2-40B4-BE49-F238E27FC236}">
                  <a16:creationId xmlns:a16="http://schemas.microsoft.com/office/drawing/2014/main" id="{F6E1F919-94BA-0B61-83B7-03E8FEE4A9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1" name="Rectangle 1180" hidden="1">
              <a:extLst>
                <a:ext uri="{FF2B5EF4-FFF2-40B4-BE49-F238E27FC236}">
                  <a16:creationId xmlns:a16="http://schemas.microsoft.com/office/drawing/2014/main" id="{A9EA1B0C-1742-5D8E-752F-C999FDC19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2" name="Rectangle 1181" hidden="1">
              <a:extLst>
                <a:ext uri="{FF2B5EF4-FFF2-40B4-BE49-F238E27FC236}">
                  <a16:creationId xmlns:a16="http://schemas.microsoft.com/office/drawing/2014/main" id="{37C4110E-B301-17BD-6641-B2FEB41E9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3" name="Rectangle 1182" hidden="1">
              <a:extLst>
                <a:ext uri="{FF2B5EF4-FFF2-40B4-BE49-F238E27FC236}">
                  <a16:creationId xmlns:a16="http://schemas.microsoft.com/office/drawing/2014/main" id="{7E8C1D34-20C6-CB43-FFD1-3A842DD20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4" name="Rectangle 1183" hidden="1">
              <a:extLst>
                <a:ext uri="{FF2B5EF4-FFF2-40B4-BE49-F238E27FC236}">
                  <a16:creationId xmlns:a16="http://schemas.microsoft.com/office/drawing/2014/main" id="{18DE5093-D960-2073-1C1D-D3667479B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5" name="Rectangle 1184" hidden="1">
              <a:extLst>
                <a:ext uri="{FF2B5EF4-FFF2-40B4-BE49-F238E27FC236}">
                  <a16:creationId xmlns:a16="http://schemas.microsoft.com/office/drawing/2014/main" id="{181966FC-90CA-9C34-FA72-725B8D3E3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6" name="Rectangle 1185" hidden="1">
              <a:extLst>
                <a:ext uri="{FF2B5EF4-FFF2-40B4-BE49-F238E27FC236}">
                  <a16:creationId xmlns:a16="http://schemas.microsoft.com/office/drawing/2014/main" id="{500F6EFE-6E75-C50A-739E-676A67B1E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87" name="Group 1186" hidden="1">
            <a:extLst>
              <a:ext uri="{FF2B5EF4-FFF2-40B4-BE49-F238E27FC236}">
                <a16:creationId xmlns:a16="http://schemas.microsoft.com/office/drawing/2014/main" id="{B349D37B-96A2-A866-345C-67545F0422A5}"/>
              </a:ext>
            </a:extLst>
          </p:cNvPr>
          <p:cNvGrpSpPr/>
          <p:nvPr/>
        </p:nvGrpSpPr>
        <p:grpSpPr>
          <a:xfrm>
            <a:off x="7844632" y="2857948"/>
            <a:ext cx="3120915" cy="813774"/>
            <a:chOff x="7844632" y="628654"/>
            <a:chExt cx="3120915" cy="813774"/>
          </a:xfrm>
        </p:grpSpPr>
        <p:sp>
          <p:nvSpPr>
            <p:cNvPr id="1188" name="Rectangle 1187" hidden="1">
              <a:extLst>
                <a:ext uri="{FF2B5EF4-FFF2-40B4-BE49-F238E27FC236}">
                  <a16:creationId xmlns:a16="http://schemas.microsoft.com/office/drawing/2014/main" id="{48D5A925-CA88-709E-0135-31164E74E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9" name="Rectangle 1188" hidden="1">
              <a:extLst>
                <a:ext uri="{FF2B5EF4-FFF2-40B4-BE49-F238E27FC236}">
                  <a16:creationId xmlns:a16="http://schemas.microsoft.com/office/drawing/2014/main" id="{74764F5A-1035-DA35-1A6A-97AC4C9F5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0" name="Rectangle 1189" hidden="1">
              <a:extLst>
                <a:ext uri="{FF2B5EF4-FFF2-40B4-BE49-F238E27FC236}">
                  <a16:creationId xmlns:a16="http://schemas.microsoft.com/office/drawing/2014/main" id="{4C263042-56E8-3F37-5286-7526B9980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1" name="Rectangle 1190" hidden="1">
              <a:extLst>
                <a:ext uri="{FF2B5EF4-FFF2-40B4-BE49-F238E27FC236}">
                  <a16:creationId xmlns:a16="http://schemas.microsoft.com/office/drawing/2014/main" id="{76BC40FC-DD58-9AFA-6574-077AE349A6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2" name="Rectangle 1191" hidden="1">
              <a:extLst>
                <a:ext uri="{FF2B5EF4-FFF2-40B4-BE49-F238E27FC236}">
                  <a16:creationId xmlns:a16="http://schemas.microsoft.com/office/drawing/2014/main" id="{3E8E6CAC-E3E8-828A-4076-77609F27BC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3" name="Rectangle 1192" hidden="1">
              <a:extLst>
                <a:ext uri="{FF2B5EF4-FFF2-40B4-BE49-F238E27FC236}">
                  <a16:creationId xmlns:a16="http://schemas.microsoft.com/office/drawing/2014/main" id="{9452C923-F008-F8F9-8DEC-9F45AEAED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4" name="Rectangle 1193" hidden="1">
              <a:extLst>
                <a:ext uri="{FF2B5EF4-FFF2-40B4-BE49-F238E27FC236}">
                  <a16:creationId xmlns:a16="http://schemas.microsoft.com/office/drawing/2014/main" id="{03608AEA-A6B3-73D4-BA28-04756A3AD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5" name="Rectangle 1194" hidden="1">
              <a:extLst>
                <a:ext uri="{FF2B5EF4-FFF2-40B4-BE49-F238E27FC236}">
                  <a16:creationId xmlns:a16="http://schemas.microsoft.com/office/drawing/2014/main" id="{8C128B8D-8E65-5490-21BC-197261185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6" name="Rectangle 1195" hidden="1">
              <a:extLst>
                <a:ext uri="{FF2B5EF4-FFF2-40B4-BE49-F238E27FC236}">
                  <a16:creationId xmlns:a16="http://schemas.microsoft.com/office/drawing/2014/main" id="{46E66DE5-9ABD-D1EE-AF68-E8AEEC0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7" name="Rectangle 1196" hidden="1">
              <a:extLst>
                <a:ext uri="{FF2B5EF4-FFF2-40B4-BE49-F238E27FC236}">
                  <a16:creationId xmlns:a16="http://schemas.microsoft.com/office/drawing/2014/main" id="{DF3DCDCF-5D0F-9895-00F5-4D0A6705D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8" name="Rectangle 1197" hidden="1">
              <a:extLst>
                <a:ext uri="{FF2B5EF4-FFF2-40B4-BE49-F238E27FC236}">
                  <a16:creationId xmlns:a16="http://schemas.microsoft.com/office/drawing/2014/main" id="{4D8F4BC8-67B1-EF1E-0A57-9F78629E8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9" name="Rectangle 1198" hidden="1">
              <a:extLst>
                <a:ext uri="{FF2B5EF4-FFF2-40B4-BE49-F238E27FC236}">
                  <a16:creationId xmlns:a16="http://schemas.microsoft.com/office/drawing/2014/main" id="{9F4CDE03-3952-7B4E-8FB1-0442A4FEA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0" name="Rectangle 1199" hidden="1">
              <a:extLst>
                <a:ext uri="{FF2B5EF4-FFF2-40B4-BE49-F238E27FC236}">
                  <a16:creationId xmlns:a16="http://schemas.microsoft.com/office/drawing/2014/main" id="{EE8529DB-8AD9-3532-2FC9-9C896B939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1" name="Rectangle 1200" hidden="1">
              <a:extLst>
                <a:ext uri="{FF2B5EF4-FFF2-40B4-BE49-F238E27FC236}">
                  <a16:creationId xmlns:a16="http://schemas.microsoft.com/office/drawing/2014/main" id="{EE4D2539-9EFB-D139-15BB-F49CA195F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02" name="Group 1201" hidden="1">
            <a:extLst>
              <a:ext uri="{FF2B5EF4-FFF2-40B4-BE49-F238E27FC236}">
                <a16:creationId xmlns:a16="http://schemas.microsoft.com/office/drawing/2014/main" id="{DD6D05B0-757D-AA87-725E-C38DCA19F9BD}"/>
              </a:ext>
            </a:extLst>
          </p:cNvPr>
          <p:cNvGrpSpPr/>
          <p:nvPr/>
        </p:nvGrpSpPr>
        <p:grpSpPr>
          <a:xfrm>
            <a:off x="419823" y="3972595"/>
            <a:ext cx="3120914" cy="813774"/>
            <a:chOff x="419823" y="628654"/>
            <a:chExt cx="3120914" cy="813774"/>
          </a:xfrm>
        </p:grpSpPr>
        <p:sp>
          <p:nvSpPr>
            <p:cNvPr id="1203" name="Rectangle 1202" hidden="1">
              <a:extLst>
                <a:ext uri="{FF2B5EF4-FFF2-40B4-BE49-F238E27FC236}">
                  <a16:creationId xmlns:a16="http://schemas.microsoft.com/office/drawing/2014/main" id="{FE3C886D-CC2E-C35F-205E-E7B29753F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4" name="Rectangle 1203" hidden="1">
              <a:extLst>
                <a:ext uri="{FF2B5EF4-FFF2-40B4-BE49-F238E27FC236}">
                  <a16:creationId xmlns:a16="http://schemas.microsoft.com/office/drawing/2014/main" id="{C5BF07C4-5F5F-C3BD-ABF0-F2D4711C5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5" name="Rectangle 1204" hidden="1">
              <a:extLst>
                <a:ext uri="{FF2B5EF4-FFF2-40B4-BE49-F238E27FC236}">
                  <a16:creationId xmlns:a16="http://schemas.microsoft.com/office/drawing/2014/main" id="{1D7A95FC-8AE8-F6C1-DBD1-21710A987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6" name="Rectangle 1205" hidden="1">
              <a:extLst>
                <a:ext uri="{FF2B5EF4-FFF2-40B4-BE49-F238E27FC236}">
                  <a16:creationId xmlns:a16="http://schemas.microsoft.com/office/drawing/2014/main" id="{DCE42FA9-E858-1775-8B1D-06B1C23BE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7" name="Rectangle 1206" hidden="1">
              <a:extLst>
                <a:ext uri="{FF2B5EF4-FFF2-40B4-BE49-F238E27FC236}">
                  <a16:creationId xmlns:a16="http://schemas.microsoft.com/office/drawing/2014/main" id="{A395B934-1A52-2F3D-F802-248EB84F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8" name="Rectangle 1207" hidden="1">
              <a:extLst>
                <a:ext uri="{FF2B5EF4-FFF2-40B4-BE49-F238E27FC236}">
                  <a16:creationId xmlns:a16="http://schemas.microsoft.com/office/drawing/2014/main" id="{38C32CF5-87D5-EF93-BD21-CEBFC0A8E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9" name="Rectangle 1208" hidden="1">
              <a:extLst>
                <a:ext uri="{FF2B5EF4-FFF2-40B4-BE49-F238E27FC236}">
                  <a16:creationId xmlns:a16="http://schemas.microsoft.com/office/drawing/2014/main" id="{DA3304CC-EB17-E180-26DA-A44FB11AAA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0" name="Rectangle 1209" hidden="1">
              <a:extLst>
                <a:ext uri="{FF2B5EF4-FFF2-40B4-BE49-F238E27FC236}">
                  <a16:creationId xmlns:a16="http://schemas.microsoft.com/office/drawing/2014/main" id="{92E97DE1-D14F-DE1F-6B54-18D85FA87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1" name="Rectangle 1210" hidden="1">
              <a:extLst>
                <a:ext uri="{FF2B5EF4-FFF2-40B4-BE49-F238E27FC236}">
                  <a16:creationId xmlns:a16="http://schemas.microsoft.com/office/drawing/2014/main" id="{ECD26D61-9064-30E2-DF04-262616C5B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2" name="Rectangle 1211" hidden="1">
              <a:extLst>
                <a:ext uri="{FF2B5EF4-FFF2-40B4-BE49-F238E27FC236}">
                  <a16:creationId xmlns:a16="http://schemas.microsoft.com/office/drawing/2014/main" id="{0FCFF7E1-0D59-D276-5263-0CD07A685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3" name="Rectangle 1212" hidden="1">
              <a:extLst>
                <a:ext uri="{FF2B5EF4-FFF2-40B4-BE49-F238E27FC236}">
                  <a16:creationId xmlns:a16="http://schemas.microsoft.com/office/drawing/2014/main" id="{4D41D0A4-4F08-D97C-8B83-C19235C31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4" name="Rectangle 1213" hidden="1">
              <a:extLst>
                <a:ext uri="{FF2B5EF4-FFF2-40B4-BE49-F238E27FC236}">
                  <a16:creationId xmlns:a16="http://schemas.microsoft.com/office/drawing/2014/main" id="{55E6CF4D-9A99-E533-4444-15F91D046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5" name="Rectangle 1214" hidden="1">
              <a:extLst>
                <a:ext uri="{FF2B5EF4-FFF2-40B4-BE49-F238E27FC236}">
                  <a16:creationId xmlns:a16="http://schemas.microsoft.com/office/drawing/2014/main" id="{00D331D0-4A74-15DA-8A5C-9FAB20585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6" name="Rectangle 1215" hidden="1">
              <a:extLst>
                <a:ext uri="{FF2B5EF4-FFF2-40B4-BE49-F238E27FC236}">
                  <a16:creationId xmlns:a16="http://schemas.microsoft.com/office/drawing/2014/main" id="{A7F40BF9-D467-0FEA-25D7-25EF8B7E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17" name="Group 1216" hidden="1">
            <a:extLst>
              <a:ext uri="{FF2B5EF4-FFF2-40B4-BE49-F238E27FC236}">
                <a16:creationId xmlns:a16="http://schemas.microsoft.com/office/drawing/2014/main" id="{5ADAC5E1-4B36-5B8D-9B7C-7103027C57C5}"/>
              </a:ext>
            </a:extLst>
          </p:cNvPr>
          <p:cNvGrpSpPr/>
          <p:nvPr/>
        </p:nvGrpSpPr>
        <p:grpSpPr>
          <a:xfrm>
            <a:off x="4132228" y="3972595"/>
            <a:ext cx="3120913" cy="813774"/>
            <a:chOff x="4132228" y="628654"/>
            <a:chExt cx="3120913" cy="813774"/>
          </a:xfrm>
        </p:grpSpPr>
        <p:sp>
          <p:nvSpPr>
            <p:cNvPr id="1218" name="Rectangle 1217" hidden="1">
              <a:extLst>
                <a:ext uri="{FF2B5EF4-FFF2-40B4-BE49-F238E27FC236}">
                  <a16:creationId xmlns:a16="http://schemas.microsoft.com/office/drawing/2014/main" id="{71133DAF-1F0F-E979-EEC7-C8327BB66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9" name="Rectangle 1218" hidden="1">
              <a:extLst>
                <a:ext uri="{FF2B5EF4-FFF2-40B4-BE49-F238E27FC236}">
                  <a16:creationId xmlns:a16="http://schemas.microsoft.com/office/drawing/2014/main" id="{9CB34235-9426-ED60-0ED8-0D1923E89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0" name="Rectangle 1219" hidden="1">
              <a:extLst>
                <a:ext uri="{FF2B5EF4-FFF2-40B4-BE49-F238E27FC236}">
                  <a16:creationId xmlns:a16="http://schemas.microsoft.com/office/drawing/2014/main" id="{3A0FF347-F588-9C40-1D55-DED5D47D9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1" name="Rectangle 1220" hidden="1">
              <a:extLst>
                <a:ext uri="{FF2B5EF4-FFF2-40B4-BE49-F238E27FC236}">
                  <a16:creationId xmlns:a16="http://schemas.microsoft.com/office/drawing/2014/main" id="{F7D2F0B6-A5F8-3BB1-03A5-2D2C1499DC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2" name="Rectangle 1221" hidden="1">
              <a:extLst>
                <a:ext uri="{FF2B5EF4-FFF2-40B4-BE49-F238E27FC236}">
                  <a16:creationId xmlns:a16="http://schemas.microsoft.com/office/drawing/2014/main" id="{4C24AAD7-3646-B3EC-8128-1D5F8F1E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3" name="Rectangle 1222" hidden="1">
              <a:extLst>
                <a:ext uri="{FF2B5EF4-FFF2-40B4-BE49-F238E27FC236}">
                  <a16:creationId xmlns:a16="http://schemas.microsoft.com/office/drawing/2014/main" id="{E91E2408-FF9C-3787-6321-D927194BF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4" name="Rectangle 1223" hidden="1">
              <a:extLst>
                <a:ext uri="{FF2B5EF4-FFF2-40B4-BE49-F238E27FC236}">
                  <a16:creationId xmlns:a16="http://schemas.microsoft.com/office/drawing/2014/main" id="{F5C0961C-3156-EF72-C7F5-FD7EBBB3D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5" name="Rectangle 1224" hidden="1">
              <a:extLst>
                <a:ext uri="{FF2B5EF4-FFF2-40B4-BE49-F238E27FC236}">
                  <a16:creationId xmlns:a16="http://schemas.microsoft.com/office/drawing/2014/main" id="{259C274D-7C41-8799-77F6-B69577CC6F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6" name="Rectangle 1225" hidden="1">
              <a:extLst>
                <a:ext uri="{FF2B5EF4-FFF2-40B4-BE49-F238E27FC236}">
                  <a16:creationId xmlns:a16="http://schemas.microsoft.com/office/drawing/2014/main" id="{3F1C6A63-4F33-68D4-AE69-51D53BB9A7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7" name="Rectangle 1226" hidden="1">
              <a:extLst>
                <a:ext uri="{FF2B5EF4-FFF2-40B4-BE49-F238E27FC236}">
                  <a16:creationId xmlns:a16="http://schemas.microsoft.com/office/drawing/2014/main" id="{6600158B-2ABC-07E2-A2A2-C7D186C8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8" name="Rectangle 1227" hidden="1">
              <a:extLst>
                <a:ext uri="{FF2B5EF4-FFF2-40B4-BE49-F238E27FC236}">
                  <a16:creationId xmlns:a16="http://schemas.microsoft.com/office/drawing/2014/main" id="{5BC0C03C-397D-DBD4-407C-32738BC6D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9" name="Rectangle 1228" hidden="1">
              <a:extLst>
                <a:ext uri="{FF2B5EF4-FFF2-40B4-BE49-F238E27FC236}">
                  <a16:creationId xmlns:a16="http://schemas.microsoft.com/office/drawing/2014/main" id="{6110D66D-0DFA-F76C-E46C-0B3C7441A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0" name="Rectangle 1229" hidden="1">
              <a:extLst>
                <a:ext uri="{FF2B5EF4-FFF2-40B4-BE49-F238E27FC236}">
                  <a16:creationId xmlns:a16="http://schemas.microsoft.com/office/drawing/2014/main" id="{1991923A-5405-DC0E-9486-1CC8FBF0D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1" name="Rectangle 1230" hidden="1">
              <a:extLst>
                <a:ext uri="{FF2B5EF4-FFF2-40B4-BE49-F238E27FC236}">
                  <a16:creationId xmlns:a16="http://schemas.microsoft.com/office/drawing/2014/main" id="{1A575CB4-F98D-2C4E-2CD5-DD47838B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32" name="Group 1231" hidden="1">
            <a:extLst>
              <a:ext uri="{FF2B5EF4-FFF2-40B4-BE49-F238E27FC236}">
                <a16:creationId xmlns:a16="http://schemas.microsoft.com/office/drawing/2014/main" id="{310289F4-479C-91FA-DCAD-37FF492BE1AE}"/>
              </a:ext>
            </a:extLst>
          </p:cNvPr>
          <p:cNvGrpSpPr/>
          <p:nvPr/>
        </p:nvGrpSpPr>
        <p:grpSpPr>
          <a:xfrm>
            <a:off x="7844632" y="3972595"/>
            <a:ext cx="3120915" cy="813774"/>
            <a:chOff x="7844632" y="628654"/>
            <a:chExt cx="3120915" cy="813774"/>
          </a:xfrm>
        </p:grpSpPr>
        <p:sp>
          <p:nvSpPr>
            <p:cNvPr id="1233" name="Rectangle 1232" hidden="1">
              <a:extLst>
                <a:ext uri="{FF2B5EF4-FFF2-40B4-BE49-F238E27FC236}">
                  <a16:creationId xmlns:a16="http://schemas.microsoft.com/office/drawing/2014/main" id="{9B16BCFF-4B26-F7DB-9241-747DDBEB47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4" name="Rectangle 1233" hidden="1">
              <a:extLst>
                <a:ext uri="{FF2B5EF4-FFF2-40B4-BE49-F238E27FC236}">
                  <a16:creationId xmlns:a16="http://schemas.microsoft.com/office/drawing/2014/main" id="{B1277B80-E22B-471D-04BD-4515CF05F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5" name="Rectangle 1234" hidden="1">
              <a:extLst>
                <a:ext uri="{FF2B5EF4-FFF2-40B4-BE49-F238E27FC236}">
                  <a16:creationId xmlns:a16="http://schemas.microsoft.com/office/drawing/2014/main" id="{322CE266-0F11-2B1A-9B5F-7BC123D83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6" name="Rectangle 1235" hidden="1">
              <a:extLst>
                <a:ext uri="{FF2B5EF4-FFF2-40B4-BE49-F238E27FC236}">
                  <a16:creationId xmlns:a16="http://schemas.microsoft.com/office/drawing/2014/main" id="{E0111665-2300-EEE5-EB70-59BCFD4BB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7" name="Rectangle 1236" hidden="1">
              <a:extLst>
                <a:ext uri="{FF2B5EF4-FFF2-40B4-BE49-F238E27FC236}">
                  <a16:creationId xmlns:a16="http://schemas.microsoft.com/office/drawing/2014/main" id="{C45C149D-6259-20B6-79C8-D141E73D74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8" name="Rectangle 1237" hidden="1">
              <a:extLst>
                <a:ext uri="{FF2B5EF4-FFF2-40B4-BE49-F238E27FC236}">
                  <a16:creationId xmlns:a16="http://schemas.microsoft.com/office/drawing/2014/main" id="{8DB798C4-D35B-FF69-7934-7DBA3E815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9" name="Rectangle 1238" hidden="1">
              <a:extLst>
                <a:ext uri="{FF2B5EF4-FFF2-40B4-BE49-F238E27FC236}">
                  <a16:creationId xmlns:a16="http://schemas.microsoft.com/office/drawing/2014/main" id="{E5B3735E-14CB-52B9-A16F-B5718A346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0" name="Rectangle 1239" hidden="1">
              <a:extLst>
                <a:ext uri="{FF2B5EF4-FFF2-40B4-BE49-F238E27FC236}">
                  <a16:creationId xmlns:a16="http://schemas.microsoft.com/office/drawing/2014/main" id="{A28BD23C-2665-ACF7-B718-64B619C0C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1" name="Rectangle 1240" hidden="1">
              <a:extLst>
                <a:ext uri="{FF2B5EF4-FFF2-40B4-BE49-F238E27FC236}">
                  <a16:creationId xmlns:a16="http://schemas.microsoft.com/office/drawing/2014/main" id="{78282E9F-A4CB-E531-18F1-0A2F9C16A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2" name="Rectangle 1241" hidden="1">
              <a:extLst>
                <a:ext uri="{FF2B5EF4-FFF2-40B4-BE49-F238E27FC236}">
                  <a16:creationId xmlns:a16="http://schemas.microsoft.com/office/drawing/2014/main" id="{EC71D829-EBFD-7EC4-2F24-D55793B41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3" name="Rectangle 1242" hidden="1">
              <a:extLst>
                <a:ext uri="{FF2B5EF4-FFF2-40B4-BE49-F238E27FC236}">
                  <a16:creationId xmlns:a16="http://schemas.microsoft.com/office/drawing/2014/main" id="{38B5C84A-C577-EB73-FD2B-4F4A28F47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4" name="Rectangle 1243" hidden="1">
              <a:extLst>
                <a:ext uri="{FF2B5EF4-FFF2-40B4-BE49-F238E27FC236}">
                  <a16:creationId xmlns:a16="http://schemas.microsoft.com/office/drawing/2014/main" id="{A277FC37-4943-3709-918A-32AAD0170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5" name="Rectangle 1244" hidden="1">
              <a:extLst>
                <a:ext uri="{FF2B5EF4-FFF2-40B4-BE49-F238E27FC236}">
                  <a16:creationId xmlns:a16="http://schemas.microsoft.com/office/drawing/2014/main" id="{5B1F68D5-B1C2-96E5-E7FF-DC9566CFF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6" name="Rectangle 1245" hidden="1">
              <a:extLst>
                <a:ext uri="{FF2B5EF4-FFF2-40B4-BE49-F238E27FC236}">
                  <a16:creationId xmlns:a16="http://schemas.microsoft.com/office/drawing/2014/main" id="{D9F7F7B3-4271-123B-4754-C68C5CFB07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47" name="Group 1246" hidden="1">
            <a:extLst>
              <a:ext uri="{FF2B5EF4-FFF2-40B4-BE49-F238E27FC236}">
                <a16:creationId xmlns:a16="http://schemas.microsoft.com/office/drawing/2014/main" id="{3E8BAA68-5DF3-1504-B324-46D14933F006}"/>
              </a:ext>
            </a:extLst>
          </p:cNvPr>
          <p:cNvGrpSpPr/>
          <p:nvPr/>
        </p:nvGrpSpPr>
        <p:grpSpPr>
          <a:xfrm>
            <a:off x="419823" y="5087242"/>
            <a:ext cx="3120914" cy="813774"/>
            <a:chOff x="419823" y="628654"/>
            <a:chExt cx="3120914" cy="813774"/>
          </a:xfrm>
        </p:grpSpPr>
        <p:sp>
          <p:nvSpPr>
            <p:cNvPr id="1248" name="Rectangle 1247" hidden="1">
              <a:extLst>
                <a:ext uri="{FF2B5EF4-FFF2-40B4-BE49-F238E27FC236}">
                  <a16:creationId xmlns:a16="http://schemas.microsoft.com/office/drawing/2014/main" id="{37BB555D-2378-2F61-1023-693E3AB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9" name="Rectangle 1248" hidden="1">
              <a:extLst>
                <a:ext uri="{FF2B5EF4-FFF2-40B4-BE49-F238E27FC236}">
                  <a16:creationId xmlns:a16="http://schemas.microsoft.com/office/drawing/2014/main" id="{DDC1FAEC-0F4D-CFAC-C654-4F03CF44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0" name="Rectangle 1249" hidden="1">
              <a:extLst>
                <a:ext uri="{FF2B5EF4-FFF2-40B4-BE49-F238E27FC236}">
                  <a16:creationId xmlns:a16="http://schemas.microsoft.com/office/drawing/2014/main" id="{A2FE62AF-205E-03A3-EBBC-23C7F41C53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1" name="Rectangle 1250" hidden="1">
              <a:extLst>
                <a:ext uri="{FF2B5EF4-FFF2-40B4-BE49-F238E27FC236}">
                  <a16:creationId xmlns:a16="http://schemas.microsoft.com/office/drawing/2014/main" id="{B03684CE-1A18-7ED6-BFA5-E0278B583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2" name="Rectangle 1251" hidden="1">
              <a:extLst>
                <a:ext uri="{FF2B5EF4-FFF2-40B4-BE49-F238E27FC236}">
                  <a16:creationId xmlns:a16="http://schemas.microsoft.com/office/drawing/2014/main" id="{90C6BE18-AF89-246F-978F-4DDB71662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3" name="Rectangle 1252" hidden="1">
              <a:extLst>
                <a:ext uri="{FF2B5EF4-FFF2-40B4-BE49-F238E27FC236}">
                  <a16:creationId xmlns:a16="http://schemas.microsoft.com/office/drawing/2014/main" id="{D0E5760A-11F6-A688-3E22-71D9B8D0D8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4" name="Rectangle 1253" hidden="1">
              <a:extLst>
                <a:ext uri="{FF2B5EF4-FFF2-40B4-BE49-F238E27FC236}">
                  <a16:creationId xmlns:a16="http://schemas.microsoft.com/office/drawing/2014/main" id="{45BF024B-AEA3-1FC2-2093-92310489F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5" name="Rectangle 1254" hidden="1">
              <a:extLst>
                <a:ext uri="{FF2B5EF4-FFF2-40B4-BE49-F238E27FC236}">
                  <a16:creationId xmlns:a16="http://schemas.microsoft.com/office/drawing/2014/main" id="{15B63DC1-9A30-048A-49FD-54BED7B28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6" name="Rectangle 1255" hidden="1">
              <a:extLst>
                <a:ext uri="{FF2B5EF4-FFF2-40B4-BE49-F238E27FC236}">
                  <a16:creationId xmlns:a16="http://schemas.microsoft.com/office/drawing/2014/main" id="{B6F7592D-B4A1-B5DD-CEFF-C4FEB4E71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7" name="Rectangle 1256" hidden="1">
              <a:extLst>
                <a:ext uri="{FF2B5EF4-FFF2-40B4-BE49-F238E27FC236}">
                  <a16:creationId xmlns:a16="http://schemas.microsoft.com/office/drawing/2014/main" id="{F1EE10C9-9C76-1525-0C05-B9C96953D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8" name="Rectangle 1257" hidden="1">
              <a:extLst>
                <a:ext uri="{FF2B5EF4-FFF2-40B4-BE49-F238E27FC236}">
                  <a16:creationId xmlns:a16="http://schemas.microsoft.com/office/drawing/2014/main" id="{C96C5270-E246-6DC6-9C02-279ADBDD4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9" name="Rectangle 1258" hidden="1">
              <a:extLst>
                <a:ext uri="{FF2B5EF4-FFF2-40B4-BE49-F238E27FC236}">
                  <a16:creationId xmlns:a16="http://schemas.microsoft.com/office/drawing/2014/main" id="{F0AE2C07-037C-FC20-DA37-CCD2F747E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0" name="Rectangle 1259" hidden="1">
              <a:extLst>
                <a:ext uri="{FF2B5EF4-FFF2-40B4-BE49-F238E27FC236}">
                  <a16:creationId xmlns:a16="http://schemas.microsoft.com/office/drawing/2014/main" id="{9CC38604-718B-1505-A995-D79E6AE11B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1" name="Rectangle 1260" hidden="1">
              <a:extLst>
                <a:ext uri="{FF2B5EF4-FFF2-40B4-BE49-F238E27FC236}">
                  <a16:creationId xmlns:a16="http://schemas.microsoft.com/office/drawing/2014/main" id="{9DEC0175-748E-DC61-9045-53B203828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62" name="Group 1261" hidden="1">
            <a:extLst>
              <a:ext uri="{FF2B5EF4-FFF2-40B4-BE49-F238E27FC236}">
                <a16:creationId xmlns:a16="http://schemas.microsoft.com/office/drawing/2014/main" id="{C181D515-3925-A476-6FC9-70081302CCA3}"/>
              </a:ext>
            </a:extLst>
          </p:cNvPr>
          <p:cNvGrpSpPr/>
          <p:nvPr/>
        </p:nvGrpSpPr>
        <p:grpSpPr>
          <a:xfrm>
            <a:off x="4132228" y="5087242"/>
            <a:ext cx="3120913" cy="813774"/>
            <a:chOff x="4132228" y="628654"/>
            <a:chExt cx="3120913" cy="813774"/>
          </a:xfrm>
        </p:grpSpPr>
        <p:sp>
          <p:nvSpPr>
            <p:cNvPr id="1263" name="Rectangle 1262" hidden="1">
              <a:extLst>
                <a:ext uri="{FF2B5EF4-FFF2-40B4-BE49-F238E27FC236}">
                  <a16:creationId xmlns:a16="http://schemas.microsoft.com/office/drawing/2014/main" id="{DAFA45C1-03C1-7625-1B44-E51802C45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4" name="Rectangle 1263" hidden="1">
              <a:extLst>
                <a:ext uri="{FF2B5EF4-FFF2-40B4-BE49-F238E27FC236}">
                  <a16:creationId xmlns:a16="http://schemas.microsoft.com/office/drawing/2014/main" id="{F9957A4F-4BAA-A43D-E531-3B91A6F60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5" name="Rectangle 1264" hidden="1">
              <a:extLst>
                <a:ext uri="{FF2B5EF4-FFF2-40B4-BE49-F238E27FC236}">
                  <a16:creationId xmlns:a16="http://schemas.microsoft.com/office/drawing/2014/main" id="{14EEC7DF-69C9-5841-32FA-34332B52E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6" name="Rectangle 1265" hidden="1">
              <a:extLst>
                <a:ext uri="{FF2B5EF4-FFF2-40B4-BE49-F238E27FC236}">
                  <a16:creationId xmlns:a16="http://schemas.microsoft.com/office/drawing/2014/main" id="{1AC176D0-E664-BBDE-ED3E-173244177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7" name="Rectangle 1266" hidden="1">
              <a:extLst>
                <a:ext uri="{FF2B5EF4-FFF2-40B4-BE49-F238E27FC236}">
                  <a16:creationId xmlns:a16="http://schemas.microsoft.com/office/drawing/2014/main" id="{BF6E4FF0-A327-E98B-98C1-D1C4765C2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8" name="Rectangle 1267" hidden="1">
              <a:extLst>
                <a:ext uri="{FF2B5EF4-FFF2-40B4-BE49-F238E27FC236}">
                  <a16:creationId xmlns:a16="http://schemas.microsoft.com/office/drawing/2014/main" id="{B6A0C474-ECD4-52E5-E956-31D34D9CD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9" name="Rectangle 1268" hidden="1">
              <a:extLst>
                <a:ext uri="{FF2B5EF4-FFF2-40B4-BE49-F238E27FC236}">
                  <a16:creationId xmlns:a16="http://schemas.microsoft.com/office/drawing/2014/main" id="{CCFF09D1-6D92-0A13-FAF6-52DA43D70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0" name="Rectangle 1269" hidden="1">
              <a:extLst>
                <a:ext uri="{FF2B5EF4-FFF2-40B4-BE49-F238E27FC236}">
                  <a16:creationId xmlns:a16="http://schemas.microsoft.com/office/drawing/2014/main" id="{52EC46EE-B5CD-C15B-9A27-D5FADF85B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1" name="Rectangle 1270" hidden="1">
              <a:extLst>
                <a:ext uri="{FF2B5EF4-FFF2-40B4-BE49-F238E27FC236}">
                  <a16:creationId xmlns:a16="http://schemas.microsoft.com/office/drawing/2014/main" id="{0DD14105-7A45-167E-BAE3-4645D7A68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2" name="Rectangle 1271" hidden="1">
              <a:extLst>
                <a:ext uri="{FF2B5EF4-FFF2-40B4-BE49-F238E27FC236}">
                  <a16:creationId xmlns:a16="http://schemas.microsoft.com/office/drawing/2014/main" id="{3D819C1A-8E78-56C4-572D-86E5A8DD38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3" name="Rectangle 1272" hidden="1">
              <a:extLst>
                <a:ext uri="{FF2B5EF4-FFF2-40B4-BE49-F238E27FC236}">
                  <a16:creationId xmlns:a16="http://schemas.microsoft.com/office/drawing/2014/main" id="{BCE13103-2D99-2F35-DD96-3DE428A0DF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4" name="Rectangle 1273" hidden="1">
              <a:extLst>
                <a:ext uri="{FF2B5EF4-FFF2-40B4-BE49-F238E27FC236}">
                  <a16:creationId xmlns:a16="http://schemas.microsoft.com/office/drawing/2014/main" id="{E2E457E9-3F08-6A91-085C-989280C09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5" name="Rectangle 1274" hidden="1">
              <a:extLst>
                <a:ext uri="{FF2B5EF4-FFF2-40B4-BE49-F238E27FC236}">
                  <a16:creationId xmlns:a16="http://schemas.microsoft.com/office/drawing/2014/main" id="{CDE96C0C-0F39-C5AD-27A1-B69E14A81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6" name="Rectangle 1275" hidden="1">
              <a:extLst>
                <a:ext uri="{FF2B5EF4-FFF2-40B4-BE49-F238E27FC236}">
                  <a16:creationId xmlns:a16="http://schemas.microsoft.com/office/drawing/2014/main" id="{1A6DC713-693D-6848-EE5C-26FB83582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77" name="Group 1276" hidden="1">
            <a:extLst>
              <a:ext uri="{FF2B5EF4-FFF2-40B4-BE49-F238E27FC236}">
                <a16:creationId xmlns:a16="http://schemas.microsoft.com/office/drawing/2014/main" id="{662D40AF-FC96-F69C-0286-0F8B9ABF8B54}"/>
              </a:ext>
            </a:extLst>
          </p:cNvPr>
          <p:cNvGrpSpPr/>
          <p:nvPr/>
        </p:nvGrpSpPr>
        <p:grpSpPr>
          <a:xfrm>
            <a:off x="7844632" y="5087242"/>
            <a:ext cx="3120915" cy="813774"/>
            <a:chOff x="7844632" y="628654"/>
            <a:chExt cx="3120915" cy="813774"/>
          </a:xfrm>
        </p:grpSpPr>
        <p:sp>
          <p:nvSpPr>
            <p:cNvPr id="1278" name="Rectangle 1277" hidden="1">
              <a:extLst>
                <a:ext uri="{FF2B5EF4-FFF2-40B4-BE49-F238E27FC236}">
                  <a16:creationId xmlns:a16="http://schemas.microsoft.com/office/drawing/2014/main" id="{19BD256D-7033-F75C-5782-62FD492A7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9" name="Rectangle 1278" hidden="1">
              <a:extLst>
                <a:ext uri="{FF2B5EF4-FFF2-40B4-BE49-F238E27FC236}">
                  <a16:creationId xmlns:a16="http://schemas.microsoft.com/office/drawing/2014/main" id="{8AA0FBB8-1144-408C-7A85-495374DAA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0" name="Rectangle 1279" hidden="1">
              <a:extLst>
                <a:ext uri="{FF2B5EF4-FFF2-40B4-BE49-F238E27FC236}">
                  <a16:creationId xmlns:a16="http://schemas.microsoft.com/office/drawing/2014/main" id="{5AA3D7BA-1280-096F-5B0B-EB77D519B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1" name="Rectangle 1280" hidden="1">
              <a:extLst>
                <a:ext uri="{FF2B5EF4-FFF2-40B4-BE49-F238E27FC236}">
                  <a16:creationId xmlns:a16="http://schemas.microsoft.com/office/drawing/2014/main" id="{D14940D6-7624-0BB2-08BA-F93A7DEBA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2" name="Rectangle 1281" hidden="1">
              <a:extLst>
                <a:ext uri="{FF2B5EF4-FFF2-40B4-BE49-F238E27FC236}">
                  <a16:creationId xmlns:a16="http://schemas.microsoft.com/office/drawing/2014/main" id="{6887A1AB-B337-48C4-EE6B-862F8CDB3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3" name="Rectangle 1282" hidden="1">
              <a:extLst>
                <a:ext uri="{FF2B5EF4-FFF2-40B4-BE49-F238E27FC236}">
                  <a16:creationId xmlns:a16="http://schemas.microsoft.com/office/drawing/2014/main" id="{F9B0CB19-3CFF-C51D-A586-3DB9790E8A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4" name="Rectangle 1283" hidden="1">
              <a:extLst>
                <a:ext uri="{FF2B5EF4-FFF2-40B4-BE49-F238E27FC236}">
                  <a16:creationId xmlns:a16="http://schemas.microsoft.com/office/drawing/2014/main" id="{4ABE549E-FC1C-FF8C-7393-F094369C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5" name="Rectangle 1284" hidden="1">
              <a:extLst>
                <a:ext uri="{FF2B5EF4-FFF2-40B4-BE49-F238E27FC236}">
                  <a16:creationId xmlns:a16="http://schemas.microsoft.com/office/drawing/2014/main" id="{10F65A86-4A5C-A66E-489E-881CBD6A7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6" name="Rectangle 1285" hidden="1">
              <a:extLst>
                <a:ext uri="{FF2B5EF4-FFF2-40B4-BE49-F238E27FC236}">
                  <a16:creationId xmlns:a16="http://schemas.microsoft.com/office/drawing/2014/main" id="{05A5994F-004E-7629-0297-FAF6B854B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7" name="Rectangle 1286" hidden="1">
              <a:extLst>
                <a:ext uri="{FF2B5EF4-FFF2-40B4-BE49-F238E27FC236}">
                  <a16:creationId xmlns:a16="http://schemas.microsoft.com/office/drawing/2014/main" id="{9BF015E9-F226-9563-0967-2D3EDF13A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8" name="Rectangle 1287" hidden="1">
              <a:extLst>
                <a:ext uri="{FF2B5EF4-FFF2-40B4-BE49-F238E27FC236}">
                  <a16:creationId xmlns:a16="http://schemas.microsoft.com/office/drawing/2014/main" id="{1A93D17E-F3F1-5D12-45B8-63F703CC2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9" name="Rectangle 1288" hidden="1">
              <a:extLst>
                <a:ext uri="{FF2B5EF4-FFF2-40B4-BE49-F238E27FC236}">
                  <a16:creationId xmlns:a16="http://schemas.microsoft.com/office/drawing/2014/main" id="{40B58538-08DE-4E00-C1F6-EBF4FE51C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0" name="Rectangle 1289" hidden="1">
              <a:extLst>
                <a:ext uri="{FF2B5EF4-FFF2-40B4-BE49-F238E27FC236}">
                  <a16:creationId xmlns:a16="http://schemas.microsoft.com/office/drawing/2014/main" id="{DD4DE503-80C5-0A3C-FC8F-BD5D189D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1" name="Rectangle 1290" hidden="1">
              <a:extLst>
                <a:ext uri="{FF2B5EF4-FFF2-40B4-BE49-F238E27FC236}">
                  <a16:creationId xmlns:a16="http://schemas.microsoft.com/office/drawing/2014/main" id="{C911E6FF-4C22-8B92-39E8-05103698B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292" name="Graphic 1291">
            <a:extLst>
              <a:ext uri="{FF2B5EF4-FFF2-40B4-BE49-F238E27FC236}">
                <a16:creationId xmlns:a16="http://schemas.microsoft.com/office/drawing/2014/main" id="{FC2B5608-4DB4-73EB-DFB3-A98176C951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92380" y="3972595"/>
            <a:ext cx="360000" cy="360000"/>
          </a:xfrm>
          <a:prstGeom prst="rect">
            <a:avLst/>
          </a:prstGeom>
        </p:spPr>
      </p:pic>
      <p:pic>
        <p:nvPicPr>
          <p:cNvPr id="1293" name="Graphic 1292">
            <a:extLst>
              <a:ext uri="{FF2B5EF4-FFF2-40B4-BE49-F238E27FC236}">
                <a16:creationId xmlns:a16="http://schemas.microsoft.com/office/drawing/2014/main" id="{D8D08248-5C23-8BB0-8535-0D2354E626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2532" y="3972595"/>
            <a:ext cx="360000" cy="360000"/>
          </a:xfrm>
          <a:prstGeom prst="rect">
            <a:avLst/>
          </a:prstGeom>
        </p:spPr>
      </p:pic>
      <p:pic>
        <p:nvPicPr>
          <p:cNvPr id="1294" name="Graphic 1293">
            <a:extLst>
              <a:ext uri="{FF2B5EF4-FFF2-40B4-BE49-F238E27FC236}">
                <a16:creationId xmlns:a16="http://schemas.microsoft.com/office/drawing/2014/main" id="{59FCCFA9-A4BC-23C0-9699-324955C479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58335" y="1743301"/>
            <a:ext cx="360000" cy="360000"/>
          </a:xfrm>
          <a:prstGeom prst="rect">
            <a:avLst/>
          </a:prstGeom>
        </p:spPr>
      </p:pic>
      <p:pic>
        <p:nvPicPr>
          <p:cNvPr id="1295" name="Graphic 1294">
            <a:extLst>
              <a:ext uri="{FF2B5EF4-FFF2-40B4-BE49-F238E27FC236}">
                <a16:creationId xmlns:a16="http://schemas.microsoft.com/office/drawing/2014/main" id="{C8679AAD-0977-4DE9-0257-836EE1C18D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9079" y="3972595"/>
            <a:ext cx="360000" cy="360000"/>
          </a:xfrm>
          <a:prstGeom prst="rect">
            <a:avLst/>
          </a:prstGeom>
        </p:spPr>
      </p:pic>
      <p:pic>
        <p:nvPicPr>
          <p:cNvPr id="1296" name="Graphic 1295">
            <a:extLst>
              <a:ext uri="{FF2B5EF4-FFF2-40B4-BE49-F238E27FC236}">
                <a16:creationId xmlns:a16="http://schemas.microsoft.com/office/drawing/2014/main" id="{E4A81749-4575-9E38-8E6E-371AA2DF347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9823" y="3972595"/>
            <a:ext cx="360000" cy="360000"/>
          </a:xfrm>
          <a:prstGeom prst="rect">
            <a:avLst/>
          </a:prstGeom>
        </p:spPr>
      </p:pic>
      <p:pic>
        <p:nvPicPr>
          <p:cNvPr id="1297" name="Graphic 1296">
            <a:extLst>
              <a:ext uri="{FF2B5EF4-FFF2-40B4-BE49-F238E27FC236}">
                <a16:creationId xmlns:a16="http://schemas.microsoft.com/office/drawing/2014/main" id="{1EC84B74-C53F-6F78-2BA2-F2EF43FA33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9451" y="3972595"/>
            <a:ext cx="360000" cy="360000"/>
          </a:xfrm>
          <a:prstGeom prst="rect">
            <a:avLst/>
          </a:prstGeom>
        </p:spPr>
      </p:pic>
      <p:pic>
        <p:nvPicPr>
          <p:cNvPr id="1298" name="Graphic 1297">
            <a:extLst>
              <a:ext uri="{FF2B5EF4-FFF2-40B4-BE49-F238E27FC236}">
                <a16:creationId xmlns:a16="http://schemas.microsoft.com/office/drawing/2014/main" id="{D6E7063F-21D3-6D9A-61B7-1B3D3FFDF2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32228" y="1743301"/>
            <a:ext cx="360000" cy="360000"/>
          </a:xfrm>
          <a:prstGeom prst="rect">
            <a:avLst/>
          </a:prstGeom>
        </p:spPr>
      </p:pic>
      <p:pic>
        <p:nvPicPr>
          <p:cNvPr id="1299" name="Graphic 1298">
            <a:extLst>
              <a:ext uri="{FF2B5EF4-FFF2-40B4-BE49-F238E27FC236}">
                <a16:creationId xmlns:a16="http://schemas.microsoft.com/office/drawing/2014/main" id="{D2DF3C1C-CC42-988F-B6E4-C5818889369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5091" y="2857948"/>
            <a:ext cx="360000" cy="360000"/>
          </a:xfrm>
          <a:prstGeom prst="rect">
            <a:avLst/>
          </a:prstGeom>
        </p:spPr>
      </p:pic>
      <p:pic>
        <p:nvPicPr>
          <p:cNvPr id="1300" name="Graphic 1299">
            <a:extLst>
              <a:ext uri="{FF2B5EF4-FFF2-40B4-BE49-F238E27FC236}">
                <a16:creationId xmlns:a16="http://schemas.microsoft.com/office/drawing/2014/main" id="{D1DE746A-078E-F19B-6ED9-18FAE9E90EA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19823" y="2857948"/>
            <a:ext cx="360000" cy="360000"/>
          </a:xfrm>
          <a:prstGeom prst="rect">
            <a:avLst/>
          </a:prstGeom>
        </p:spPr>
      </p:pic>
      <p:pic>
        <p:nvPicPr>
          <p:cNvPr id="1301" name="Graphic 1300">
            <a:extLst>
              <a:ext uri="{FF2B5EF4-FFF2-40B4-BE49-F238E27FC236}">
                <a16:creationId xmlns:a16="http://schemas.microsoft.com/office/drawing/2014/main" id="{A380DAA4-6306-A0F9-F3DB-393022041BC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764938" y="3972595"/>
            <a:ext cx="360000" cy="360000"/>
          </a:xfrm>
          <a:prstGeom prst="rect">
            <a:avLst/>
          </a:prstGeom>
        </p:spPr>
      </p:pic>
      <p:pic>
        <p:nvPicPr>
          <p:cNvPr id="1302" name="Graphic 1301">
            <a:extLst>
              <a:ext uri="{FF2B5EF4-FFF2-40B4-BE49-F238E27FC236}">
                <a16:creationId xmlns:a16="http://schemas.microsoft.com/office/drawing/2014/main" id="{B70BEA5C-1692-C14B-0ED2-0AD01FBFE08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844632" y="3972595"/>
            <a:ext cx="360000" cy="360000"/>
          </a:xfrm>
          <a:prstGeom prst="rect">
            <a:avLst/>
          </a:prstGeom>
        </p:spPr>
      </p:pic>
      <p:pic>
        <p:nvPicPr>
          <p:cNvPr id="1303" name="Graphic 1302">
            <a:extLst>
              <a:ext uri="{FF2B5EF4-FFF2-40B4-BE49-F238E27FC236}">
                <a16:creationId xmlns:a16="http://schemas.microsoft.com/office/drawing/2014/main" id="{D749C952-7D3C-E0FF-AE5F-B0792C92FDE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304785" y="3972595"/>
            <a:ext cx="360000" cy="360000"/>
          </a:xfrm>
          <a:prstGeom prst="rect">
            <a:avLst/>
          </a:prstGeom>
        </p:spPr>
      </p:pic>
      <p:pic>
        <p:nvPicPr>
          <p:cNvPr id="1304" name="Graphic 1303">
            <a:extLst>
              <a:ext uri="{FF2B5EF4-FFF2-40B4-BE49-F238E27FC236}">
                <a16:creationId xmlns:a16="http://schemas.microsoft.com/office/drawing/2014/main" id="{01E972F3-6D42-60DC-E3F6-883CB9AED4B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304785" y="1743301"/>
            <a:ext cx="360000" cy="360000"/>
          </a:xfrm>
          <a:prstGeom prst="rect">
            <a:avLst/>
          </a:prstGeom>
        </p:spPr>
      </p:pic>
      <p:pic>
        <p:nvPicPr>
          <p:cNvPr id="1305" name="Graphic 1304">
            <a:extLst>
              <a:ext uri="{FF2B5EF4-FFF2-40B4-BE49-F238E27FC236}">
                <a16:creationId xmlns:a16="http://schemas.microsoft.com/office/drawing/2014/main" id="{36E2FB77-6275-B281-84A4-B8F47EBCF3F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32228" y="628654"/>
            <a:ext cx="360000" cy="360000"/>
          </a:xfrm>
          <a:prstGeom prst="rect">
            <a:avLst/>
          </a:prstGeom>
        </p:spPr>
      </p:pic>
      <p:pic>
        <p:nvPicPr>
          <p:cNvPr id="1306" name="Graphic 1305">
            <a:extLst>
              <a:ext uri="{FF2B5EF4-FFF2-40B4-BE49-F238E27FC236}">
                <a16:creationId xmlns:a16="http://schemas.microsoft.com/office/drawing/2014/main" id="{F73F20F5-84BD-4B81-4775-8F095EE8EA8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92380" y="628654"/>
            <a:ext cx="360000" cy="360000"/>
          </a:xfrm>
          <a:prstGeom prst="rect">
            <a:avLst/>
          </a:prstGeom>
        </p:spPr>
      </p:pic>
      <p:pic>
        <p:nvPicPr>
          <p:cNvPr id="1307" name="Graphic 1306">
            <a:extLst>
              <a:ext uri="{FF2B5EF4-FFF2-40B4-BE49-F238E27FC236}">
                <a16:creationId xmlns:a16="http://schemas.microsoft.com/office/drawing/2014/main" id="{ED69CFE1-8EEF-851D-D0A2-14C5484ADDA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052532" y="628654"/>
            <a:ext cx="360000" cy="360000"/>
          </a:xfrm>
          <a:prstGeom prst="rect">
            <a:avLst/>
          </a:prstGeom>
        </p:spPr>
      </p:pic>
      <p:pic>
        <p:nvPicPr>
          <p:cNvPr id="1308" name="Graphic 1307">
            <a:extLst>
              <a:ext uri="{FF2B5EF4-FFF2-40B4-BE49-F238E27FC236}">
                <a16:creationId xmlns:a16="http://schemas.microsoft.com/office/drawing/2014/main" id="{E1781317-4ABE-512B-B69A-A442815F145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04785" y="2857948"/>
            <a:ext cx="360000" cy="360000"/>
          </a:xfrm>
          <a:prstGeom prst="rect">
            <a:avLst/>
          </a:prstGeom>
        </p:spPr>
      </p:pic>
      <p:pic>
        <p:nvPicPr>
          <p:cNvPr id="1309" name="Graphic 1308">
            <a:extLst>
              <a:ext uri="{FF2B5EF4-FFF2-40B4-BE49-F238E27FC236}">
                <a16:creationId xmlns:a16="http://schemas.microsoft.com/office/drawing/2014/main" id="{AF70AB6D-73C6-D793-5384-6B7445313DA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512684" y="628654"/>
            <a:ext cx="360000" cy="360000"/>
          </a:xfrm>
          <a:prstGeom prst="rect">
            <a:avLst/>
          </a:prstGeom>
        </p:spPr>
      </p:pic>
      <p:pic>
        <p:nvPicPr>
          <p:cNvPr id="1310" name="Graphic 1309">
            <a:extLst>
              <a:ext uri="{FF2B5EF4-FFF2-40B4-BE49-F238E27FC236}">
                <a16:creationId xmlns:a16="http://schemas.microsoft.com/office/drawing/2014/main" id="{2FAA6A7D-0438-0022-FED4-C73BB5ECDA1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512684" y="3972595"/>
            <a:ext cx="360000" cy="360000"/>
          </a:xfrm>
          <a:prstGeom prst="rect">
            <a:avLst/>
          </a:prstGeom>
        </p:spPr>
      </p:pic>
      <p:pic>
        <p:nvPicPr>
          <p:cNvPr id="1311" name="Graphic 1310">
            <a:extLst>
              <a:ext uri="{FF2B5EF4-FFF2-40B4-BE49-F238E27FC236}">
                <a16:creationId xmlns:a16="http://schemas.microsoft.com/office/drawing/2014/main" id="{16445C65-F3DC-302F-7433-B8AA24EDA4F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893141" y="5087242"/>
            <a:ext cx="360000" cy="360000"/>
          </a:xfrm>
          <a:prstGeom prst="rect">
            <a:avLst/>
          </a:prstGeom>
        </p:spPr>
      </p:pic>
      <p:pic>
        <p:nvPicPr>
          <p:cNvPr id="1312" name="Graphic 1311">
            <a:extLst>
              <a:ext uri="{FF2B5EF4-FFF2-40B4-BE49-F238E27FC236}">
                <a16:creationId xmlns:a16="http://schemas.microsoft.com/office/drawing/2014/main" id="{7102712D-2550-72E1-9475-D4D160B4C89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9823" y="626641"/>
            <a:ext cx="360000" cy="360000"/>
          </a:xfrm>
          <a:prstGeom prst="rect">
            <a:avLst/>
          </a:prstGeom>
        </p:spPr>
      </p:pic>
      <p:pic>
        <p:nvPicPr>
          <p:cNvPr id="1313" name="Graphic 1312">
            <a:extLst>
              <a:ext uri="{FF2B5EF4-FFF2-40B4-BE49-F238E27FC236}">
                <a16:creationId xmlns:a16="http://schemas.microsoft.com/office/drawing/2014/main" id="{F98E96FF-9994-1154-6A1C-CACA40F9080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79451" y="626641"/>
            <a:ext cx="360000" cy="360000"/>
          </a:xfrm>
          <a:prstGeom prst="rect">
            <a:avLst/>
          </a:prstGeom>
        </p:spPr>
      </p:pic>
      <p:pic>
        <p:nvPicPr>
          <p:cNvPr id="1314" name="Graphic 1313">
            <a:extLst>
              <a:ext uri="{FF2B5EF4-FFF2-40B4-BE49-F238E27FC236}">
                <a16:creationId xmlns:a16="http://schemas.microsoft.com/office/drawing/2014/main" id="{D026EA1E-27A0-06A5-90DA-432ACAE8AEE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339079" y="626641"/>
            <a:ext cx="360000" cy="360000"/>
          </a:xfrm>
          <a:prstGeom prst="rect">
            <a:avLst/>
          </a:prstGeom>
        </p:spPr>
      </p:pic>
      <p:pic>
        <p:nvPicPr>
          <p:cNvPr id="1315" name="Graphic 1314">
            <a:extLst>
              <a:ext uri="{FF2B5EF4-FFF2-40B4-BE49-F238E27FC236}">
                <a16:creationId xmlns:a16="http://schemas.microsoft.com/office/drawing/2014/main" id="{32A6451B-CDCD-5F20-1802-80A14243BAD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798707" y="626641"/>
            <a:ext cx="360000" cy="360000"/>
          </a:xfrm>
          <a:prstGeom prst="rect">
            <a:avLst/>
          </a:prstGeom>
        </p:spPr>
      </p:pic>
      <p:pic>
        <p:nvPicPr>
          <p:cNvPr id="1316" name="Graphic 1315">
            <a:extLst>
              <a:ext uri="{FF2B5EF4-FFF2-40B4-BE49-F238E27FC236}">
                <a16:creationId xmlns:a16="http://schemas.microsoft.com/office/drawing/2014/main" id="{EEF6E4AD-6CE9-6BFF-E08C-F36BE03CE82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58335" y="626641"/>
            <a:ext cx="360000" cy="360000"/>
          </a:xfrm>
          <a:prstGeom prst="rect">
            <a:avLst/>
          </a:prstGeom>
        </p:spPr>
      </p:pic>
      <p:pic>
        <p:nvPicPr>
          <p:cNvPr id="1317" name="Graphic 1316">
            <a:extLst>
              <a:ext uri="{FF2B5EF4-FFF2-40B4-BE49-F238E27FC236}">
                <a16:creationId xmlns:a16="http://schemas.microsoft.com/office/drawing/2014/main" id="{11F5B4AF-9E04-77BB-8271-9133DE1C474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052532" y="5087242"/>
            <a:ext cx="360000" cy="360000"/>
          </a:xfrm>
          <a:prstGeom prst="rect">
            <a:avLst/>
          </a:prstGeom>
        </p:spPr>
      </p:pic>
      <p:pic>
        <p:nvPicPr>
          <p:cNvPr id="1318" name="Graphic 1317">
            <a:extLst>
              <a:ext uri="{FF2B5EF4-FFF2-40B4-BE49-F238E27FC236}">
                <a16:creationId xmlns:a16="http://schemas.microsoft.com/office/drawing/2014/main" id="{1D7FF92F-F612-77BB-F6AD-B2740BA7968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32228" y="5087242"/>
            <a:ext cx="360000" cy="360000"/>
          </a:xfrm>
          <a:prstGeom prst="rect">
            <a:avLst/>
          </a:prstGeom>
        </p:spPr>
      </p:pic>
      <p:pic>
        <p:nvPicPr>
          <p:cNvPr id="1319" name="Graphic 1318">
            <a:extLst>
              <a:ext uri="{FF2B5EF4-FFF2-40B4-BE49-F238E27FC236}">
                <a16:creationId xmlns:a16="http://schemas.microsoft.com/office/drawing/2014/main" id="{BC5C1380-4BC5-BDF8-D3CC-6278E56F73B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72836" y="5087242"/>
            <a:ext cx="360000" cy="360000"/>
          </a:xfrm>
          <a:prstGeom prst="rect">
            <a:avLst/>
          </a:prstGeom>
        </p:spPr>
      </p:pic>
      <p:pic>
        <p:nvPicPr>
          <p:cNvPr id="1320" name="Graphic 1319">
            <a:extLst>
              <a:ext uri="{FF2B5EF4-FFF2-40B4-BE49-F238E27FC236}">
                <a16:creationId xmlns:a16="http://schemas.microsoft.com/office/drawing/2014/main" id="{F201D4EE-D19E-CEDB-03C4-86BFE47F2A6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592380" y="1743301"/>
            <a:ext cx="360000" cy="360000"/>
          </a:xfrm>
          <a:prstGeom prst="rect">
            <a:avLst/>
          </a:prstGeom>
        </p:spPr>
      </p:pic>
      <p:pic>
        <p:nvPicPr>
          <p:cNvPr id="1321" name="Graphic 1320">
            <a:extLst>
              <a:ext uri="{FF2B5EF4-FFF2-40B4-BE49-F238E27FC236}">
                <a16:creationId xmlns:a16="http://schemas.microsoft.com/office/drawing/2014/main" id="{DFD9FE52-A4C1-13D7-3273-51A24A053A2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9079" y="2857948"/>
            <a:ext cx="360000" cy="360000"/>
          </a:xfrm>
          <a:prstGeom prst="rect">
            <a:avLst/>
          </a:prstGeom>
        </p:spPr>
      </p:pic>
      <p:pic>
        <p:nvPicPr>
          <p:cNvPr id="1322" name="Graphic 1321">
            <a:extLst>
              <a:ext uri="{FF2B5EF4-FFF2-40B4-BE49-F238E27FC236}">
                <a16:creationId xmlns:a16="http://schemas.microsoft.com/office/drawing/2014/main" id="{A216A25D-9E20-152D-CD80-51EDAF9602C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92380" y="5087242"/>
            <a:ext cx="360000" cy="360000"/>
          </a:xfrm>
          <a:prstGeom prst="rect">
            <a:avLst/>
          </a:prstGeom>
        </p:spPr>
      </p:pic>
      <p:pic>
        <p:nvPicPr>
          <p:cNvPr id="1323" name="Graphic 1322">
            <a:extLst>
              <a:ext uri="{FF2B5EF4-FFF2-40B4-BE49-F238E27FC236}">
                <a16:creationId xmlns:a16="http://schemas.microsoft.com/office/drawing/2014/main" id="{C9367F15-9D16-9FA6-AF2F-55047F87990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512684" y="1743301"/>
            <a:ext cx="360000" cy="360000"/>
          </a:xfrm>
          <a:prstGeom prst="rect">
            <a:avLst/>
          </a:prstGeom>
        </p:spPr>
      </p:pic>
      <p:pic>
        <p:nvPicPr>
          <p:cNvPr id="1324" name="Graphic 1323">
            <a:extLst>
              <a:ext uri="{FF2B5EF4-FFF2-40B4-BE49-F238E27FC236}">
                <a16:creationId xmlns:a16="http://schemas.microsoft.com/office/drawing/2014/main" id="{6B523A6D-7C9D-E2CD-FA09-65C58BC825C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132228" y="3972595"/>
            <a:ext cx="360000" cy="360000"/>
          </a:xfrm>
          <a:prstGeom prst="rect">
            <a:avLst/>
          </a:prstGeom>
        </p:spPr>
      </p:pic>
      <p:pic>
        <p:nvPicPr>
          <p:cNvPr id="1325" name="Graphic 1324">
            <a:extLst>
              <a:ext uri="{FF2B5EF4-FFF2-40B4-BE49-F238E27FC236}">
                <a16:creationId xmlns:a16="http://schemas.microsoft.com/office/drawing/2014/main" id="{AC46C6D1-04F4-4F6A-375B-D59145562B6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764938" y="1743301"/>
            <a:ext cx="360000" cy="360000"/>
          </a:xfrm>
          <a:prstGeom prst="rect">
            <a:avLst/>
          </a:prstGeom>
        </p:spPr>
      </p:pic>
      <p:pic>
        <p:nvPicPr>
          <p:cNvPr id="1326" name="Graphic 1325">
            <a:extLst>
              <a:ext uri="{FF2B5EF4-FFF2-40B4-BE49-F238E27FC236}">
                <a16:creationId xmlns:a16="http://schemas.microsoft.com/office/drawing/2014/main" id="{DF07952D-E8DC-71FC-C4F2-6B2FC488E2C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798707" y="1743301"/>
            <a:ext cx="360000" cy="360000"/>
          </a:xfrm>
          <a:prstGeom prst="rect">
            <a:avLst/>
          </a:prstGeom>
        </p:spPr>
      </p:pic>
      <p:pic>
        <p:nvPicPr>
          <p:cNvPr id="1327" name="Graphic 1326">
            <a:extLst>
              <a:ext uri="{FF2B5EF4-FFF2-40B4-BE49-F238E27FC236}">
                <a16:creationId xmlns:a16="http://schemas.microsoft.com/office/drawing/2014/main" id="{19B25BFF-BB38-BDBB-DFA1-05399CAAC9D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764938" y="2857948"/>
            <a:ext cx="360000" cy="360000"/>
          </a:xfrm>
          <a:prstGeom prst="rect">
            <a:avLst/>
          </a:prstGeom>
        </p:spPr>
      </p:pic>
      <p:pic>
        <p:nvPicPr>
          <p:cNvPr id="1328" name="Graphic 1327">
            <a:extLst>
              <a:ext uri="{FF2B5EF4-FFF2-40B4-BE49-F238E27FC236}">
                <a16:creationId xmlns:a16="http://schemas.microsoft.com/office/drawing/2014/main" id="{0CC0B493-B7A5-4B5E-87E7-8F4FDEB862E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79451" y="5087242"/>
            <a:ext cx="360000" cy="360000"/>
          </a:xfrm>
          <a:prstGeom prst="rect">
            <a:avLst/>
          </a:prstGeom>
        </p:spPr>
      </p:pic>
      <p:pic>
        <p:nvPicPr>
          <p:cNvPr id="1329" name="Graphic 1328">
            <a:extLst>
              <a:ext uri="{FF2B5EF4-FFF2-40B4-BE49-F238E27FC236}">
                <a16:creationId xmlns:a16="http://schemas.microsoft.com/office/drawing/2014/main" id="{C1549BC0-A2D0-DFCE-1272-31CC6936D49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844632" y="2857948"/>
            <a:ext cx="360000" cy="360000"/>
          </a:xfrm>
          <a:prstGeom prst="rect">
            <a:avLst/>
          </a:prstGeom>
        </p:spPr>
      </p:pic>
      <p:pic>
        <p:nvPicPr>
          <p:cNvPr id="1330" name="Graphic 1329">
            <a:extLst>
              <a:ext uri="{FF2B5EF4-FFF2-40B4-BE49-F238E27FC236}">
                <a16:creationId xmlns:a16="http://schemas.microsoft.com/office/drawing/2014/main" id="{9054F52D-4BEB-11F8-3541-50089AC07C5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972836" y="3972595"/>
            <a:ext cx="360000" cy="360000"/>
          </a:xfrm>
          <a:prstGeom prst="rect">
            <a:avLst/>
          </a:prstGeom>
        </p:spPr>
      </p:pic>
      <p:pic>
        <p:nvPicPr>
          <p:cNvPr id="1331" name="Graphic 1330">
            <a:extLst>
              <a:ext uri="{FF2B5EF4-FFF2-40B4-BE49-F238E27FC236}">
                <a16:creationId xmlns:a16="http://schemas.microsoft.com/office/drawing/2014/main" id="{149A6174-C722-0438-0E02-4478B466279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798707" y="2857948"/>
            <a:ext cx="360000" cy="360000"/>
          </a:xfrm>
          <a:prstGeom prst="rect">
            <a:avLst/>
          </a:prstGeom>
        </p:spPr>
      </p:pic>
      <p:pic>
        <p:nvPicPr>
          <p:cNvPr id="1332" name="Graphic 1331">
            <a:extLst>
              <a:ext uri="{FF2B5EF4-FFF2-40B4-BE49-F238E27FC236}">
                <a16:creationId xmlns:a16="http://schemas.microsoft.com/office/drawing/2014/main" id="{2E2BB1C7-DBF0-0ADF-E814-27FDD062D3C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79451" y="2857948"/>
            <a:ext cx="360000" cy="360000"/>
          </a:xfrm>
          <a:prstGeom prst="rect">
            <a:avLst/>
          </a:prstGeom>
        </p:spPr>
      </p:pic>
      <p:pic>
        <p:nvPicPr>
          <p:cNvPr id="1333" name="Graphic 1332">
            <a:extLst>
              <a:ext uri="{FF2B5EF4-FFF2-40B4-BE49-F238E27FC236}">
                <a16:creationId xmlns:a16="http://schemas.microsoft.com/office/drawing/2014/main" id="{DD6F6143-92D0-E8C7-0B79-E7ED71579EEC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512684" y="5087242"/>
            <a:ext cx="360000" cy="360000"/>
          </a:xfrm>
          <a:prstGeom prst="rect">
            <a:avLst/>
          </a:prstGeom>
        </p:spPr>
      </p:pic>
      <p:pic>
        <p:nvPicPr>
          <p:cNvPr id="1334" name="Graphic 1333">
            <a:extLst>
              <a:ext uri="{FF2B5EF4-FFF2-40B4-BE49-F238E27FC236}">
                <a16:creationId xmlns:a16="http://schemas.microsoft.com/office/drawing/2014/main" id="{8878B4D3-4075-07B0-8929-589238FDAC9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419823" y="5087242"/>
            <a:ext cx="360000" cy="360000"/>
          </a:xfrm>
          <a:prstGeom prst="rect">
            <a:avLst/>
          </a:prstGeom>
        </p:spPr>
      </p:pic>
      <p:pic>
        <p:nvPicPr>
          <p:cNvPr id="1335" name="Graphic 1334">
            <a:extLst>
              <a:ext uri="{FF2B5EF4-FFF2-40B4-BE49-F238E27FC236}">
                <a16:creationId xmlns:a16="http://schemas.microsoft.com/office/drawing/2014/main" id="{FA097503-F852-2B70-D524-69292817E8D8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79451" y="1743301"/>
            <a:ext cx="360000" cy="360000"/>
          </a:xfrm>
          <a:prstGeom prst="rect">
            <a:avLst/>
          </a:prstGeom>
        </p:spPr>
      </p:pic>
      <p:pic>
        <p:nvPicPr>
          <p:cNvPr id="1336" name="Graphic 1335">
            <a:extLst>
              <a:ext uri="{FF2B5EF4-FFF2-40B4-BE49-F238E27FC236}">
                <a16:creationId xmlns:a16="http://schemas.microsoft.com/office/drawing/2014/main" id="{48ADCC45-C6D1-4DFA-569C-541BEA2DB67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19823" y="1743301"/>
            <a:ext cx="360000" cy="360000"/>
          </a:xfrm>
          <a:prstGeom prst="rect">
            <a:avLst/>
          </a:prstGeom>
        </p:spPr>
      </p:pic>
      <p:pic>
        <p:nvPicPr>
          <p:cNvPr id="1337" name="Graphic 1336">
            <a:extLst>
              <a:ext uri="{FF2B5EF4-FFF2-40B4-BE49-F238E27FC236}">
                <a16:creationId xmlns:a16="http://schemas.microsoft.com/office/drawing/2014/main" id="{73D7DBF2-F3AD-2DC9-140E-58235EFC92A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339079" y="1743301"/>
            <a:ext cx="360000" cy="360000"/>
          </a:xfrm>
          <a:prstGeom prst="rect">
            <a:avLst/>
          </a:prstGeom>
        </p:spPr>
      </p:pic>
      <p:pic>
        <p:nvPicPr>
          <p:cNvPr id="1338" name="Graphic 1337">
            <a:extLst>
              <a:ext uri="{FF2B5EF4-FFF2-40B4-BE49-F238E27FC236}">
                <a16:creationId xmlns:a16="http://schemas.microsoft.com/office/drawing/2014/main" id="{371C7FDA-1951-EB60-0F7F-3ED989B4088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717963" y="1743301"/>
            <a:ext cx="360000" cy="360000"/>
          </a:xfrm>
          <a:prstGeom prst="rect">
            <a:avLst/>
          </a:prstGeom>
        </p:spPr>
      </p:pic>
      <p:pic>
        <p:nvPicPr>
          <p:cNvPr id="1339" name="Graphic 1338">
            <a:extLst>
              <a:ext uri="{FF2B5EF4-FFF2-40B4-BE49-F238E27FC236}">
                <a16:creationId xmlns:a16="http://schemas.microsoft.com/office/drawing/2014/main" id="{E23E2353-88B0-034D-4381-B16AD843677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844632" y="628654"/>
            <a:ext cx="360000" cy="360000"/>
          </a:xfrm>
          <a:prstGeom prst="rect">
            <a:avLst/>
          </a:prstGeom>
        </p:spPr>
      </p:pic>
      <p:pic>
        <p:nvPicPr>
          <p:cNvPr id="1340" name="Graphic 1339">
            <a:extLst>
              <a:ext uri="{FF2B5EF4-FFF2-40B4-BE49-F238E27FC236}">
                <a16:creationId xmlns:a16="http://schemas.microsoft.com/office/drawing/2014/main" id="{778B346E-70DE-652B-951E-3D5A18F2712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304785" y="626641"/>
            <a:ext cx="360000" cy="360000"/>
          </a:xfrm>
          <a:prstGeom prst="rect">
            <a:avLst/>
          </a:prstGeom>
        </p:spPr>
      </p:pic>
      <p:pic>
        <p:nvPicPr>
          <p:cNvPr id="1341" name="Graphic 1340">
            <a:extLst>
              <a:ext uri="{FF2B5EF4-FFF2-40B4-BE49-F238E27FC236}">
                <a16:creationId xmlns:a16="http://schemas.microsoft.com/office/drawing/2014/main" id="{AF925693-F582-99AA-4724-8BB7E322E9F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764938" y="626641"/>
            <a:ext cx="360000" cy="360000"/>
          </a:xfrm>
          <a:prstGeom prst="rect">
            <a:avLst/>
          </a:prstGeom>
        </p:spPr>
      </p:pic>
      <p:pic>
        <p:nvPicPr>
          <p:cNvPr id="1342" name="Graphic 1341">
            <a:extLst>
              <a:ext uri="{FF2B5EF4-FFF2-40B4-BE49-F238E27FC236}">
                <a16:creationId xmlns:a16="http://schemas.microsoft.com/office/drawing/2014/main" id="{4A150D27-9DBD-9609-C0C4-2BC62D37577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5052532" y="1743301"/>
            <a:ext cx="360000" cy="360000"/>
          </a:xfrm>
          <a:prstGeom prst="rect">
            <a:avLst/>
          </a:prstGeom>
        </p:spPr>
      </p:pic>
      <p:pic>
        <p:nvPicPr>
          <p:cNvPr id="1343" name="Graphic 1342">
            <a:extLst>
              <a:ext uri="{FF2B5EF4-FFF2-40B4-BE49-F238E27FC236}">
                <a16:creationId xmlns:a16="http://schemas.microsoft.com/office/drawing/2014/main" id="{488B759D-837C-F555-04BC-1E6BD6BBA668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432988" y="5087242"/>
            <a:ext cx="360000" cy="360000"/>
          </a:xfrm>
          <a:prstGeom prst="rect">
            <a:avLst/>
          </a:prstGeom>
        </p:spPr>
      </p:pic>
      <p:pic>
        <p:nvPicPr>
          <p:cNvPr id="1344" name="Graphic 1343">
            <a:extLst>
              <a:ext uri="{FF2B5EF4-FFF2-40B4-BE49-F238E27FC236}">
                <a16:creationId xmlns:a16="http://schemas.microsoft.com/office/drawing/2014/main" id="{6DBAEBAD-3C32-60D4-63B3-E2B28ABC314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4132228" y="2857948"/>
            <a:ext cx="360000" cy="360000"/>
          </a:xfrm>
          <a:prstGeom prst="rect">
            <a:avLst/>
          </a:prstGeom>
        </p:spPr>
      </p:pic>
      <p:pic>
        <p:nvPicPr>
          <p:cNvPr id="1345" name="Graphic 1344">
            <a:extLst>
              <a:ext uri="{FF2B5EF4-FFF2-40B4-BE49-F238E27FC236}">
                <a16:creationId xmlns:a16="http://schemas.microsoft.com/office/drawing/2014/main" id="{480925A4-A592-80B2-92E9-95003D456E50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592380" y="2857948"/>
            <a:ext cx="360000" cy="360000"/>
          </a:xfrm>
          <a:prstGeom prst="rect">
            <a:avLst/>
          </a:prstGeom>
        </p:spPr>
      </p:pic>
      <p:pic>
        <p:nvPicPr>
          <p:cNvPr id="1346" name="Graphic 1345">
            <a:extLst>
              <a:ext uri="{FF2B5EF4-FFF2-40B4-BE49-F238E27FC236}">
                <a16:creationId xmlns:a16="http://schemas.microsoft.com/office/drawing/2014/main" id="{7533043C-D7D7-41DB-DD2D-842FCA7EF9D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844632" y="1743301"/>
            <a:ext cx="360000" cy="360000"/>
          </a:xfrm>
          <a:prstGeom prst="rect">
            <a:avLst/>
          </a:prstGeom>
        </p:spPr>
      </p:pic>
      <p:sp>
        <p:nvSpPr>
          <p:cNvPr id="1347" name="TextBox 1346">
            <a:extLst>
              <a:ext uri="{FF2B5EF4-FFF2-40B4-BE49-F238E27FC236}">
                <a16:creationId xmlns:a16="http://schemas.microsoft.com/office/drawing/2014/main" id="{93093219-5C4B-CA91-A57C-DE9071FFE7E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6171" y="385205"/>
            <a:ext cx="4792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 err="1">
                <a:solidFill>
                  <a:schemeClr val="accent1"/>
                </a:solidFill>
                <a:latin typeface="+mj-lt"/>
              </a:rPr>
              <a:t>Devices</a:t>
            </a:r>
            <a:endParaRPr lang="nl-NL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48" name="TextBox 1347">
            <a:extLst>
              <a:ext uri="{FF2B5EF4-FFF2-40B4-BE49-F238E27FC236}">
                <a16:creationId xmlns:a16="http://schemas.microsoft.com/office/drawing/2014/main" id="{D1C69F04-684A-C4A5-03C7-EB36CEB21C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32228" y="385205"/>
            <a:ext cx="34624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Users</a:t>
            </a:r>
          </a:p>
        </p:txBody>
      </p:sp>
      <p:sp>
        <p:nvSpPr>
          <p:cNvPr id="1349" name="TextBox 1348">
            <a:extLst>
              <a:ext uri="{FF2B5EF4-FFF2-40B4-BE49-F238E27FC236}">
                <a16:creationId xmlns:a16="http://schemas.microsoft.com/office/drawing/2014/main" id="{BEB51C07-C2D9-2FB8-A114-663C73CD34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44632" y="385205"/>
            <a:ext cx="5113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 err="1">
                <a:solidFill>
                  <a:schemeClr val="accent1"/>
                </a:solidFill>
                <a:latin typeface="+mj-lt"/>
              </a:rPr>
              <a:t>Smiley’s</a:t>
            </a:r>
            <a:endParaRPr lang="nl-NL" sz="1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A96178EF-81D1-D546-0E18-077FAC778A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198" y="1493682"/>
            <a:ext cx="6700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Bestanden</a:t>
            </a:r>
          </a:p>
        </p:txBody>
      </p:sp>
      <p:sp>
        <p:nvSpPr>
          <p:cNvPr id="1351" name="TextBox 1350">
            <a:extLst>
              <a:ext uri="{FF2B5EF4-FFF2-40B4-BE49-F238E27FC236}">
                <a16:creationId xmlns:a16="http://schemas.microsoft.com/office/drawing/2014/main" id="{BACF80FB-7268-462C-91BA-159B2F05BE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36171" y="2605330"/>
            <a:ext cx="122309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Wereld en navigatie</a:t>
            </a:r>
          </a:p>
        </p:txBody>
      </p:sp>
      <p:sp>
        <p:nvSpPr>
          <p:cNvPr id="1352" name="TextBox 1351">
            <a:extLst>
              <a:ext uri="{FF2B5EF4-FFF2-40B4-BE49-F238E27FC236}">
                <a16:creationId xmlns:a16="http://schemas.microsoft.com/office/drawing/2014/main" id="{68401CB4-C2B5-6FC0-7481-87FA04059B2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32228" y="1493682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Business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CFCD2A61-3FC5-3ECC-BADE-0FED5F7AE82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844632" y="1493682"/>
            <a:ext cx="4472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Succes</a:t>
            </a:r>
          </a:p>
        </p:txBody>
      </p:sp>
      <p:sp>
        <p:nvSpPr>
          <p:cNvPr id="1354" name="TextBox 1353">
            <a:extLst>
              <a:ext uri="{FF2B5EF4-FFF2-40B4-BE49-F238E27FC236}">
                <a16:creationId xmlns:a16="http://schemas.microsoft.com/office/drawing/2014/main" id="{B3231A92-21E8-EDE2-BA62-7FFFEB4D56C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44632" y="2605330"/>
            <a:ext cx="105637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Meten en zoeken</a:t>
            </a:r>
          </a:p>
        </p:txBody>
      </p:sp>
      <p:sp>
        <p:nvSpPr>
          <p:cNvPr id="1355" name="TextBox 1354">
            <a:extLst>
              <a:ext uri="{FF2B5EF4-FFF2-40B4-BE49-F238E27FC236}">
                <a16:creationId xmlns:a16="http://schemas.microsoft.com/office/drawing/2014/main" id="{AD2EAF89-3E17-0FB2-D18A-617CDCF8448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45769" y="4837904"/>
            <a:ext cx="5305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Ontwerp</a:t>
            </a:r>
          </a:p>
        </p:txBody>
      </p:sp>
      <p:sp>
        <p:nvSpPr>
          <p:cNvPr id="1356" name="TextBox 1355">
            <a:extLst>
              <a:ext uri="{FF2B5EF4-FFF2-40B4-BE49-F238E27FC236}">
                <a16:creationId xmlns:a16="http://schemas.microsoft.com/office/drawing/2014/main" id="{F73A53D2-12B2-070F-B915-4B88955AFD8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132228" y="2605330"/>
            <a:ext cx="6123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Verhuizen</a:t>
            </a:r>
          </a:p>
        </p:txBody>
      </p:sp>
      <p:sp>
        <p:nvSpPr>
          <p:cNvPr id="1357" name="TextBox 1356">
            <a:extLst>
              <a:ext uri="{FF2B5EF4-FFF2-40B4-BE49-F238E27FC236}">
                <a16:creationId xmlns:a16="http://schemas.microsoft.com/office/drawing/2014/main" id="{1F795BB4-321A-E0C5-BB96-E8318BE85A8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36171" y="3721617"/>
            <a:ext cx="8095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Conversaties</a:t>
            </a:r>
          </a:p>
        </p:txBody>
      </p:sp>
      <p:sp>
        <p:nvSpPr>
          <p:cNvPr id="1358" name="TextBox 1357">
            <a:extLst>
              <a:ext uri="{FF2B5EF4-FFF2-40B4-BE49-F238E27FC236}">
                <a16:creationId xmlns:a16="http://schemas.microsoft.com/office/drawing/2014/main" id="{263C6291-D37B-606E-B3A1-205C49C54BE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132228" y="3721617"/>
            <a:ext cx="5610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Techniek</a:t>
            </a:r>
          </a:p>
        </p:txBody>
      </p:sp>
      <p:sp>
        <p:nvSpPr>
          <p:cNvPr id="1359" name="TextBox 1358">
            <a:extLst>
              <a:ext uri="{FF2B5EF4-FFF2-40B4-BE49-F238E27FC236}">
                <a16:creationId xmlns:a16="http://schemas.microsoft.com/office/drawing/2014/main" id="{7345F33B-597A-4596-1A36-E4E22FF9D04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44632" y="3721617"/>
            <a:ext cx="4776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Vintage</a:t>
            </a:r>
          </a:p>
        </p:txBody>
      </p:sp>
      <p:sp>
        <p:nvSpPr>
          <p:cNvPr id="1360" name="TextBox 1359">
            <a:extLst>
              <a:ext uri="{FF2B5EF4-FFF2-40B4-BE49-F238E27FC236}">
                <a16:creationId xmlns:a16="http://schemas.microsoft.com/office/drawing/2014/main" id="{224504E7-3903-430D-DE8B-A67AC3C3500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132228" y="4837904"/>
            <a:ext cx="397545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</a:rPr>
              <a:t>Overig</a:t>
            </a:r>
          </a:p>
        </p:txBody>
      </p:sp>
      <p:pic>
        <p:nvPicPr>
          <p:cNvPr id="1361" name="Graphic 1360">
            <a:extLst>
              <a:ext uri="{FF2B5EF4-FFF2-40B4-BE49-F238E27FC236}">
                <a16:creationId xmlns:a16="http://schemas.microsoft.com/office/drawing/2014/main" id="{952C0BBE-4189-6D03-EA46-FFC1EE3041A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9685244" y="626641"/>
            <a:ext cx="360000" cy="360000"/>
          </a:xfrm>
          <a:prstGeom prst="rect">
            <a:avLst/>
          </a:prstGeom>
        </p:spPr>
      </p:pic>
      <p:pic>
        <p:nvPicPr>
          <p:cNvPr id="1362" name="Graphic 1361">
            <a:extLst>
              <a:ext uri="{FF2B5EF4-FFF2-40B4-BE49-F238E27FC236}">
                <a16:creationId xmlns:a16="http://schemas.microsoft.com/office/drawing/2014/main" id="{5A8E2AB1-3C8C-9403-D8D0-8C19ACCD75E6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9225091" y="626641"/>
            <a:ext cx="360000" cy="360000"/>
          </a:xfrm>
          <a:prstGeom prst="rect">
            <a:avLst/>
          </a:prstGeom>
        </p:spPr>
      </p:pic>
      <p:grpSp>
        <p:nvGrpSpPr>
          <p:cNvPr id="1370" name="Group 1369">
            <a:extLst>
              <a:ext uri="{FF2B5EF4-FFF2-40B4-BE49-F238E27FC236}">
                <a16:creationId xmlns:a16="http://schemas.microsoft.com/office/drawing/2014/main" id="{2A32525B-1933-5EB5-7383-A8264AF33C6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37392" y="-1"/>
            <a:ext cx="3375694" cy="2165685"/>
            <a:chOff x="12537392" y="-1"/>
            <a:chExt cx="3375694" cy="2165685"/>
          </a:xfrm>
        </p:grpSpPr>
        <p:sp>
          <p:nvSpPr>
            <p:cNvPr id="1366" name="Rectangle 1365">
              <a:extLst>
                <a:ext uri="{FF2B5EF4-FFF2-40B4-BE49-F238E27FC236}">
                  <a16:creationId xmlns:a16="http://schemas.microsoft.com/office/drawing/2014/main" id="{0E61E17D-0DB8-3EBE-A1D9-C475835050E2}"/>
                </a:ext>
              </a:extLst>
            </p:cNvPr>
            <p:cNvSpPr/>
            <p:nvPr/>
          </p:nvSpPr>
          <p:spPr>
            <a:xfrm>
              <a:off x="12537392" y="-1"/>
              <a:ext cx="3375694" cy="21656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980DA526-1DF3-4E5B-665D-DF29B49E85B5}"/>
                </a:ext>
              </a:extLst>
            </p:cNvPr>
            <p:cNvSpPr txBox="1"/>
            <p:nvPr/>
          </p:nvSpPr>
          <p:spPr>
            <a:xfrm>
              <a:off x="12634486" y="118425"/>
              <a:ext cx="44403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nl-NL" sz="1200" b="1" dirty="0">
                  <a:latin typeface="+mj-lt"/>
                </a:rPr>
                <a:t>Uitleg</a:t>
              </a: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112943F-E435-FD2D-16A6-A28E7A101F1A}"/>
                </a:ext>
              </a:extLst>
            </p:cNvPr>
            <p:cNvSpPr txBox="1"/>
            <p:nvPr/>
          </p:nvSpPr>
          <p:spPr>
            <a:xfrm>
              <a:off x="12634486" y="388025"/>
              <a:ext cx="3133415" cy="1030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nl-NL" sz="1200" dirty="0"/>
                <a:t>De icoontjes zijn aan te passen in grote zonder dat ze kwaliteit verliezen. Daarnaast kan je de kleur aanpassen door een icoon te selecteren en dan op ‘</a:t>
              </a:r>
              <a:r>
                <a:rPr lang="nl-NL" sz="1200" b="1" dirty="0" err="1">
                  <a:latin typeface="Barlow SemiBold" pitchFamily="2" charset="77"/>
                </a:rPr>
                <a:t>Shape</a:t>
              </a:r>
              <a:r>
                <a:rPr lang="nl-NL" sz="1200" b="1" dirty="0">
                  <a:latin typeface="Barlow SemiBold" pitchFamily="2" charset="77"/>
                </a:rPr>
                <a:t> </a:t>
              </a:r>
              <a:r>
                <a:rPr lang="nl-NL" sz="1200" b="1" dirty="0" err="1">
                  <a:latin typeface="Barlow SemiBold" pitchFamily="2" charset="77"/>
                </a:rPr>
                <a:t>Outline</a:t>
              </a:r>
              <a:r>
                <a:rPr lang="nl-NL" sz="1200" dirty="0"/>
                <a:t>’ te klikken en een kleur te kiezen.  </a:t>
              </a:r>
            </a:p>
          </p:txBody>
        </p:sp>
        <p:pic>
          <p:nvPicPr>
            <p:cNvPr id="1369" name="Picture 1368">
              <a:extLst>
                <a:ext uri="{FF2B5EF4-FFF2-40B4-BE49-F238E27FC236}">
                  <a16:creationId xmlns:a16="http://schemas.microsoft.com/office/drawing/2014/main" id="{26CA0C41-C7BE-421B-BB8A-655CB3DF8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2"/>
            <a:srcRect t="20533"/>
            <a:stretch/>
          </p:blipFill>
          <p:spPr>
            <a:xfrm>
              <a:off x="12639739" y="1585751"/>
              <a:ext cx="1238293" cy="30155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27000" dist="63500" dir="5400000" algn="t" rotWithShape="0">
                <a:prstClr val="black">
                  <a:alpha val="1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5104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roup 1066" hidden="1">
            <a:extLst>
              <a:ext uri="{FF2B5EF4-FFF2-40B4-BE49-F238E27FC236}">
                <a16:creationId xmlns:a16="http://schemas.microsoft.com/office/drawing/2014/main" id="{CBE6011F-2368-212B-2BED-AAACA9FC8DC5}"/>
              </a:ext>
            </a:extLst>
          </p:cNvPr>
          <p:cNvGrpSpPr/>
          <p:nvPr/>
        </p:nvGrpSpPr>
        <p:grpSpPr>
          <a:xfrm>
            <a:off x="419823" y="628654"/>
            <a:ext cx="3120914" cy="813774"/>
            <a:chOff x="419823" y="628654"/>
            <a:chExt cx="3120914" cy="813774"/>
          </a:xfrm>
        </p:grpSpPr>
        <p:sp>
          <p:nvSpPr>
            <p:cNvPr id="1068" name="Rectangle 1067" hidden="1">
              <a:extLst>
                <a:ext uri="{FF2B5EF4-FFF2-40B4-BE49-F238E27FC236}">
                  <a16:creationId xmlns:a16="http://schemas.microsoft.com/office/drawing/2014/main" id="{46B7506E-6D56-5900-23E3-A151C1712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69" name="Rectangle 1068" hidden="1">
              <a:extLst>
                <a:ext uri="{FF2B5EF4-FFF2-40B4-BE49-F238E27FC236}">
                  <a16:creationId xmlns:a16="http://schemas.microsoft.com/office/drawing/2014/main" id="{EF0CEFA0-8C6C-7237-87B0-FD7ACB50B8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0" name="Rectangle 1069" hidden="1">
              <a:extLst>
                <a:ext uri="{FF2B5EF4-FFF2-40B4-BE49-F238E27FC236}">
                  <a16:creationId xmlns:a16="http://schemas.microsoft.com/office/drawing/2014/main" id="{B58191E0-586C-D5EB-8A02-8BBC8E1BE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1" name="Rectangle 1070" hidden="1">
              <a:extLst>
                <a:ext uri="{FF2B5EF4-FFF2-40B4-BE49-F238E27FC236}">
                  <a16:creationId xmlns:a16="http://schemas.microsoft.com/office/drawing/2014/main" id="{CA044AD6-BDFD-AF35-C877-4D0ED5E2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2" name="Rectangle 1071" hidden="1">
              <a:extLst>
                <a:ext uri="{FF2B5EF4-FFF2-40B4-BE49-F238E27FC236}">
                  <a16:creationId xmlns:a16="http://schemas.microsoft.com/office/drawing/2014/main" id="{DBEDF9E3-E8F0-5C3C-ABAA-AE2391673A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3" name="Rectangle 1072" hidden="1">
              <a:extLst>
                <a:ext uri="{FF2B5EF4-FFF2-40B4-BE49-F238E27FC236}">
                  <a16:creationId xmlns:a16="http://schemas.microsoft.com/office/drawing/2014/main" id="{8E79913A-CB29-62FA-B57F-336B603F2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4" name="Rectangle 1073" hidden="1">
              <a:extLst>
                <a:ext uri="{FF2B5EF4-FFF2-40B4-BE49-F238E27FC236}">
                  <a16:creationId xmlns:a16="http://schemas.microsoft.com/office/drawing/2014/main" id="{800D295E-3E5F-9620-A899-4A553560F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5" name="Rectangle 1074" hidden="1">
              <a:extLst>
                <a:ext uri="{FF2B5EF4-FFF2-40B4-BE49-F238E27FC236}">
                  <a16:creationId xmlns:a16="http://schemas.microsoft.com/office/drawing/2014/main" id="{2A475F6C-A81B-0E26-7AAB-0FE838005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6" name="Rectangle 1075" hidden="1">
              <a:extLst>
                <a:ext uri="{FF2B5EF4-FFF2-40B4-BE49-F238E27FC236}">
                  <a16:creationId xmlns:a16="http://schemas.microsoft.com/office/drawing/2014/main" id="{2AE8DD57-48EB-B1E4-F9B5-F37667967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7" name="Rectangle 1076" hidden="1">
              <a:extLst>
                <a:ext uri="{FF2B5EF4-FFF2-40B4-BE49-F238E27FC236}">
                  <a16:creationId xmlns:a16="http://schemas.microsoft.com/office/drawing/2014/main" id="{713BCE8E-A405-8A90-314E-852801B63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8" name="Rectangle 1077" hidden="1">
              <a:extLst>
                <a:ext uri="{FF2B5EF4-FFF2-40B4-BE49-F238E27FC236}">
                  <a16:creationId xmlns:a16="http://schemas.microsoft.com/office/drawing/2014/main" id="{F1321D1D-58A8-5325-A179-8DBF4B6DA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9" name="Rectangle 1078" hidden="1">
              <a:extLst>
                <a:ext uri="{FF2B5EF4-FFF2-40B4-BE49-F238E27FC236}">
                  <a16:creationId xmlns:a16="http://schemas.microsoft.com/office/drawing/2014/main" id="{8280DA7D-661F-49E4-75EE-6178329DA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0" name="Rectangle 1079" hidden="1">
              <a:extLst>
                <a:ext uri="{FF2B5EF4-FFF2-40B4-BE49-F238E27FC236}">
                  <a16:creationId xmlns:a16="http://schemas.microsoft.com/office/drawing/2014/main" id="{15A838C6-848D-CE99-2789-E04931757B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1" name="Rectangle 1080" hidden="1">
              <a:extLst>
                <a:ext uri="{FF2B5EF4-FFF2-40B4-BE49-F238E27FC236}">
                  <a16:creationId xmlns:a16="http://schemas.microsoft.com/office/drawing/2014/main" id="{08DFEA24-56B5-633A-9292-0F90087CA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82" name="Group 1081" hidden="1">
            <a:extLst>
              <a:ext uri="{FF2B5EF4-FFF2-40B4-BE49-F238E27FC236}">
                <a16:creationId xmlns:a16="http://schemas.microsoft.com/office/drawing/2014/main" id="{C0C8936E-591F-8C18-C5DB-FBFC8FD0C0BA}"/>
              </a:ext>
            </a:extLst>
          </p:cNvPr>
          <p:cNvGrpSpPr/>
          <p:nvPr/>
        </p:nvGrpSpPr>
        <p:grpSpPr>
          <a:xfrm>
            <a:off x="4132228" y="628654"/>
            <a:ext cx="3120913" cy="813774"/>
            <a:chOff x="4132228" y="628654"/>
            <a:chExt cx="3120913" cy="813774"/>
          </a:xfrm>
        </p:grpSpPr>
        <p:sp>
          <p:nvSpPr>
            <p:cNvPr id="1083" name="Rectangle 1082" hidden="1">
              <a:extLst>
                <a:ext uri="{FF2B5EF4-FFF2-40B4-BE49-F238E27FC236}">
                  <a16:creationId xmlns:a16="http://schemas.microsoft.com/office/drawing/2014/main" id="{579397A1-5207-3ABF-BAFE-17C63D348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4" name="Rectangle 1083" hidden="1">
              <a:extLst>
                <a:ext uri="{FF2B5EF4-FFF2-40B4-BE49-F238E27FC236}">
                  <a16:creationId xmlns:a16="http://schemas.microsoft.com/office/drawing/2014/main" id="{23B4BF89-C701-5306-9786-040D969BC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5" name="Rectangle 1084" hidden="1">
              <a:extLst>
                <a:ext uri="{FF2B5EF4-FFF2-40B4-BE49-F238E27FC236}">
                  <a16:creationId xmlns:a16="http://schemas.microsoft.com/office/drawing/2014/main" id="{0280000D-2DCD-184C-9E35-E0002D79C4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6" name="Rectangle 1085" hidden="1">
              <a:extLst>
                <a:ext uri="{FF2B5EF4-FFF2-40B4-BE49-F238E27FC236}">
                  <a16:creationId xmlns:a16="http://schemas.microsoft.com/office/drawing/2014/main" id="{1B7F1C3F-AB0A-2453-EA56-3F79C858E6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7" name="Rectangle 1086" hidden="1">
              <a:extLst>
                <a:ext uri="{FF2B5EF4-FFF2-40B4-BE49-F238E27FC236}">
                  <a16:creationId xmlns:a16="http://schemas.microsoft.com/office/drawing/2014/main" id="{C2960D3E-401E-7567-F242-28B7CC44DF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8" name="Rectangle 1087" hidden="1">
              <a:extLst>
                <a:ext uri="{FF2B5EF4-FFF2-40B4-BE49-F238E27FC236}">
                  <a16:creationId xmlns:a16="http://schemas.microsoft.com/office/drawing/2014/main" id="{FC9C5221-DFD2-F25F-2063-61D7378FF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9" name="Rectangle 1088" hidden="1">
              <a:extLst>
                <a:ext uri="{FF2B5EF4-FFF2-40B4-BE49-F238E27FC236}">
                  <a16:creationId xmlns:a16="http://schemas.microsoft.com/office/drawing/2014/main" id="{0B695F32-5761-A0D8-4808-BBE824278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0" name="Rectangle 1089" hidden="1">
              <a:extLst>
                <a:ext uri="{FF2B5EF4-FFF2-40B4-BE49-F238E27FC236}">
                  <a16:creationId xmlns:a16="http://schemas.microsoft.com/office/drawing/2014/main" id="{E8E5D823-B81F-2B06-B4B6-471CD37B3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1" name="Rectangle 1090" hidden="1">
              <a:extLst>
                <a:ext uri="{FF2B5EF4-FFF2-40B4-BE49-F238E27FC236}">
                  <a16:creationId xmlns:a16="http://schemas.microsoft.com/office/drawing/2014/main" id="{910AD2C5-7D43-D42F-7880-5B9666B89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2" name="Rectangle 1091" hidden="1">
              <a:extLst>
                <a:ext uri="{FF2B5EF4-FFF2-40B4-BE49-F238E27FC236}">
                  <a16:creationId xmlns:a16="http://schemas.microsoft.com/office/drawing/2014/main" id="{E8940593-B72F-741C-32F6-94F689B7F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3" name="Rectangle 1092" hidden="1">
              <a:extLst>
                <a:ext uri="{FF2B5EF4-FFF2-40B4-BE49-F238E27FC236}">
                  <a16:creationId xmlns:a16="http://schemas.microsoft.com/office/drawing/2014/main" id="{B6957691-D9DD-D3AB-7406-71C122C33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4" name="Rectangle 1093" hidden="1">
              <a:extLst>
                <a:ext uri="{FF2B5EF4-FFF2-40B4-BE49-F238E27FC236}">
                  <a16:creationId xmlns:a16="http://schemas.microsoft.com/office/drawing/2014/main" id="{EA76D863-5F51-7C1E-82D6-4D5C0A312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5" name="Rectangle 1094" hidden="1">
              <a:extLst>
                <a:ext uri="{FF2B5EF4-FFF2-40B4-BE49-F238E27FC236}">
                  <a16:creationId xmlns:a16="http://schemas.microsoft.com/office/drawing/2014/main" id="{ACD019DB-CA03-C24D-51CD-D2822B0C2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6" name="Rectangle 1095" hidden="1">
              <a:extLst>
                <a:ext uri="{FF2B5EF4-FFF2-40B4-BE49-F238E27FC236}">
                  <a16:creationId xmlns:a16="http://schemas.microsoft.com/office/drawing/2014/main" id="{BB02C471-F7C0-BADC-E1B4-F9FEB614D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97" name="Group 1096" hidden="1">
            <a:extLst>
              <a:ext uri="{FF2B5EF4-FFF2-40B4-BE49-F238E27FC236}">
                <a16:creationId xmlns:a16="http://schemas.microsoft.com/office/drawing/2014/main" id="{D35B82CB-8BE3-F95D-D7BF-C6EFD360DC63}"/>
              </a:ext>
            </a:extLst>
          </p:cNvPr>
          <p:cNvGrpSpPr/>
          <p:nvPr/>
        </p:nvGrpSpPr>
        <p:grpSpPr>
          <a:xfrm>
            <a:off x="7844632" y="626641"/>
            <a:ext cx="3120915" cy="813774"/>
            <a:chOff x="7844632" y="628654"/>
            <a:chExt cx="3120915" cy="813774"/>
          </a:xfrm>
        </p:grpSpPr>
        <p:sp>
          <p:nvSpPr>
            <p:cNvPr id="1098" name="Rectangle 1097" hidden="1">
              <a:extLst>
                <a:ext uri="{FF2B5EF4-FFF2-40B4-BE49-F238E27FC236}">
                  <a16:creationId xmlns:a16="http://schemas.microsoft.com/office/drawing/2014/main" id="{E45A4FD9-46AF-4E5A-D340-4D6EAFA96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9" name="Rectangle 1098" hidden="1">
              <a:extLst>
                <a:ext uri="{FF2B5EF4-FFF2-40B4-BE49-F238E27FC236}">
                  <a16:creationId xmlns:a16="http://schemas.microsoft.com/office/drawing/2014/main" id="{1A34CCF2-8032-A1D1-7B80-9A02C4890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0" name="Rectangle 1099" hidden="1">
              <a:extLst>
                <a:ext uri="{FF2B5EF4-FFF2-40B4-BE49-F238E27FC236}">
                  <a16:creationId xmlns:a16="http://schemas.microsoft.com/office/drawing/2014/main" id="{6D5C6DF4-1D21-0691-F661-8DED89275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1" name="Rectangle 1100" hidden="1">
              <a:extLst>
                <a:ext uri="{FF2B5EF4-FFF2-40B4-BE49-F238E27FC236}">
                  <a16:creationId xmlns:a16="http://schemas.microsoft.com/office/drawing/2014/main" id="{F7643816-53F2-DBA2-C541-0D04D9DED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2" name="Rectangle 1101" hidden="1">
              <a:extLst>
                <a:ext uri="{FF2B5EF4-FFF2-40B4-BE49-F238E27FC236}">
                  <a16:creationId xmlns:a16="http://schemas.microsoft.com/office/drawing/2014/main" id="{4A7AB693-19C5-1ACC-5FDF-10991D571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3" name="Rectangle 1102" hidden="1">
              <a:extLst>
                <a:ext uri="{FF2B5EF4-FFF2-40B4-BE49-F238E27FC236}">
                  <a16:creationId xmlns:a16="http://schemas.microsoft.com/office/drawing/2014/main" id="{F7F770BE-90F9-D0D7-671E-728488212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4" name="Rectangle 1103" hidden="1">
              <a:extLst>
                <a:ext uri="{FF2B5EF4-FFF2-40B4-BE49-F238E27FC236}">
                  <a16:creationId xmlns:a16="http://schemas.microsoft.com/office/drawing/2014/main" id="{A4068EE6-C167-519C-8145-DA04430EA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5" name="Rectangle 1104" hidden="1">
              <a:extLst>
                <a:ext uri="{FF2B5EF4-FFF2-40B4-BE49-F238E27FC236}">
                  <a16:creationId xmlns:a16="http://schemas.microsoft.com/office/drawing/2014/main" id="{5069321F-D213-9E63-5B07-3DDD87E0B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6" name="Rectangle 1105" hidden="1">
              <a:extLst>
                <a:ext uri="{FF2B5EF4-FFF2-40B4-BE49-F238E27FC236}">
                  <a16:creationId xmlns:a16="http://schemas.microsoft.com/office/drawing/2014/main" id="{B1D090B3-FA88-FF16-0380-10D5CE01A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7" name="Rectangle 1106" hidden="1">
              <a:extLst>
                <a:ext uri="{FF2B5EF4-FFF2-40B4-BE49-F238E27FC236}">
                  <a16:creationId xmlns:a16="http://schemas.microsoft.com/office/drawing/2014/main" id="{3C36254E-EFBB-19C6-1214-72701094D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8" name="Rectangle 1107" hidden="1">
              <a:extLst>
                <a:ext uri="{FF2B5EF4-FFF2-40B4-BE49-F238E27FC236}">
                  <a16:creationId xmlns:a16="http://schemas.microsoft.com/office/drawing/2014/main" id="{2B2E70B6-4AEF-8EEB-60F5-07D01945D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9" name="Rectangle 1108" hidden="1">
              <a:extLst>
                <a:ext uri="{FF2B5EF4-FFF2-40B4-BE49-F238E27FC236}">
                  <a16:creationId xmlns:a16="http://schemas.microsoft.com/office/drawing/2014/main" id="{ADA0ED59-C477-9A8B-8271-8CFEE7295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0" name="Rectangle 1109" hidden="1">
              <a:extLst>
                <a:ext uri="{FF2B5EF4-FFF2-40B4-BE49-F238E27FC236}">
                  <a16:creationId xmlns:a16="http://schemas.microsoft.com/office/drawing/2014/main" id="{C53F5025-7C5D-2DC0-B69C-CB1C9B370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1" name="Rectangle 1110" hidden="1">
              <a:extLst>
                <a:ext uri="{FF2B5EF4-FFF2-40B4-BE49-F238E27FC236}">
                  <a16:creationId xmlns:a16="http://schemas.microsoft.com/office/drawing/2014/main" id="{4345D36B-AD37-5F51-D17B-B04F0285E0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12" name="Group 1111" hidden="1">
            <a:extLst>
              <a:ext uri="{FF2B5EF4-FFF2-40B4-BE49-F238E27FC236}">
                <a16:creationId xmlns:a16="http://schemas.microsoft.com/office/drawing/2014/main" id="{B0F70DB2-61BA-B4F1-14B0-95CAA1D9F9D6}"/>
              </a:ext>
            </a:extLst>
          </p:cNvPr>
          <p:cNvGrpSpPr/>
          <p:nvPr/>
        </p:nvGrpSpPr>
        <p:grpSpPr>
          <a:xfrm>
            <a:off x="419823" y="1743301"/>
            <a:ext cx="3120914" cy="813774"/>
            <a:chOff x="419823" y="628654"/>
            <a:chExt cx="3120914" cy="813774"/>
          </a:xfrm>
        </p:grpSpPr>
        <p:sp>
          <p:nvSpPr>
            <p:cNvPr id="1113" name="Rectangle 1112" hidden="1">
              <a:extLst>
                <a:ext uri="{FF2B5EF4-FFF2-40B4-BE49-F238E27FC236}">
                  <a16:creationId xmlns:a16="http://schemas.microsoft.com/office/drawing/2014/main" id="{098116B7-E907-42B8-268C-529B8C2FB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4" name="Rectangle 1113" hidden="1">
              <a:extLst>
                <a:ext uri="{FF2B5EF4-FFF2-40B4-BE49-F238E27FC236}">
                  <a16:creationId xmlns:a16="http://schemas.microsoft.com/office/drawing/2014/main" id="{DFC06FC7-007D-32C1-F156-90D8C56AF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5" name="Rectangle 1114" hidden="1">
              <a:extLst>
                <a:ext uri="{FF2B5EF4-FFF2-40B4-BE49-F238E27FC236}">
                  <a16:creationId xmlns:a16="http://schemas.microsoft.com/office/drawing/2014/main" id="{64885AA8-8705-B412-B1D3-2F068AEAC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6" name="Rectangle 1115" hidden="1">
              <a:extLst>
                <a:ext uri="{FF2B5EF4-FFF2-40B4-BE49-F238E27FC236}">
                  <a16:creationId xmlns:a16="http://schemas.microsoft.com/office/drawing/2014/main" id="{12A99F60-6069-8E08-0411-3F9F64778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7" name="Rectangle 1116" hidden="1">
              <a:extLst>
                <a:ext uri="{FF2B5EF4-FFF2-40B4-BE49-F238E27FC236}">
                  <a16:creationId xmlns:a16="http://schemas.microsoft.com/office/drawing/2014/main" id="{F25ACC5E-57C8-321F-A93C-C14E63F27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8" name="Rectangle 1117" hidden="1">
              <a:extLst>
                <a:ext uri="{FF2B5EF4-FFF2-40B4-BE49-F238E27FC236}">
                  <a16:creationId xmlns:a16="http://schemas.microsoft.com/office/drawing/2014/main" id="{578189A4-5322-1794-1134-84A28BA92A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9" name="Rectangle 1118" hidden="1">
              <a:extLst>
                <a:ext uri="{FF2B5EF4-FFF2-40B4-BE49-F238E27FC236}">
                  <a16:creationId xmlns:a16="http://schemas.microsoft.com/office/drawing/2014/main" id="{721FE082-ED50-8BED-D760-D8B9BFFAD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0" name="Rectangle 1119" hidden="1">
              <a:extLst>
                <a:ext uri="{FF2B5EF4-FFF2-40B4-BE49-F238E27FC236}">
                  <a16:creationId xmlns:a16="http://schemas.microsoft.com/office/drawing/2014/main" id="{66B81DC4-BA83-E7ED-DA7F-F4864053B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1" name="Rectangle 1120" hidden="1">
              <a:extLst>
                <a:ext uri="{FF2B5EF4-FFF2-40B4-BE49-F238E27FC236}">
                  <a16:creationId xmlns:a16="http://schemas.microsoft.com/office/drawing/2014/main" id="{FF6525F7-AAD7-9F4F-FDF0-073681DA1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2" name="Rectangle 1121" hidden="1">
              <a:extLst>
                <a:ext uri="{FF2B5EF4-FFF2-40B4-BE49-F238E27FC236}">
                  <a16:creationId xmlns:a16="http://schemas.microsoft.com/office/drawing/2014/main" id="{01AA9135-8566-F938-244E-60CF3515E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3" name="Rectangle 1122" hidden="1">
              <a:extLst>
                <a:ext uri="{FF2B5EF4-FFF2-40B4-BE49-F238E27FC236}">
                  <a16:creationId xmlns:a16="http://schemas.microsoft.com/office/drawing/2014/main" id="{1395075A-8848-7521-3DDA-2B4876C5E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4" name="Rectangle 1123" hidden="1">
              <a:extLst>
                <a:ext uri="{FF2B5EF4-FFF2-40B4-BE49-F238E27FC236}">
                  <a16:creationId xmlns:a16="http://schemas.microsoft.com/office/drawing/2014/main" id="{CC5D8C1E-6CDB-7E60-7C34-794858C3D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5" name="Rectangle 1124" hidden="1">
              <a:extLst>
                <a:ext uri="{FF2B5EF4-FFF2-40B4-BE49-F238E27FC236}">
                  <a16:creationId xmlns:a16="http://schemas.microsoft.com/office/drawing/2014/main" id="{857E25AC-335F-AA35-73A3-86D518EAF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6" name="Rectangle 1125" hidden="1">
              <a:extLst>
                <a:ext uri="{FF2B5EF4-FFF2-40B4-BE49-F238E27FC236}">
                  <a16:creationId xmlns:a16="http://schemas.microsoft.com/office/drawing/2014/main" id="{31E03229-FC32-E505-A592-07A0659D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27" name="Group 1126" hidden="1">
            <a:extLst>
              <a:ext uri="{FF2B5EF4-FFF2-40B4-BE49-F238E27FC236}">
                <a16:creationId xmlns:a16="http://schemas.microsoft.com/office/drawing/2014/main" id="{DA5FD35F-7151-4144-8EDC-EA942B7EEB03}"/>
              </a:ext>
            </a:extLst>
          </p:cNvPr>
          <p:cNvGrpSpPr/>
          <p:nvPr/>
        </p:nvGrpSpPr>
        <p:grpSpPr>
          <a:xfrm>
            <a:off x="4132228" y="1743301"/>
            <a:ext cx="3120913" cy="813774"/>
            <a:chOff x="4132228" y="628654"/>
            <a:chExt cx="3120913" cy="813774"/>
          </a:xfrm>
        </p:grpSpPr>
        <p:sp>
          <p:nvSpPr>
            <p:cNvPr id="1128" name="Rectangle 1127" hidden="1">
              <a:extLst>
                <a:ext uri="{FF2B5EF4-FFF2-40B4-BE49-F238E27FC236}">
                  <a16:creationId xmlns:a16="http://schemas.microsoft.com/office/drawing/2014/main" id="{B08B06EC-12AC-9C88-ECD7-A3DDF3EA9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9" name="Rectangle 1128" hidden="1">
              <a:extLst>
                <a:ext uri="{FF2B5EF4-FFF2-40B4-BE49-F238E27FC236}">
                  <a16:creationId xmlns:a16="http://schemas.microsoft.com/office/drawing/2014/main" id="{117FF524-ADDB-3CDA-FF95-E95BAFFBE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0" name="Rectangle 1129" hidden="1">
              <a:extLst>
                <a:ext uri="{FF2B5EF4-FFF2-40B4-BE49-F238E27FC236}">
                  <a16:creationId xmlns:a16="http://schemas.microsoft.com/office/drawing/2014/main" id="{F6E7F6DD-2FB1-98F3-055C-CF469EC42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1" name="Rectangle 1130" hidden="1">
              <a:extLst>
                <a:ext uri="{FF2B5EF4-FFF2-40B4-BE49-F238E27FC236}">
                  <a16:creationId xmlns:a16="http://schemas.microsoft.com/office/drawing/2014/main" id="{829C102E-3EBD-8531-4717-30ABB6C83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2" name="Rectangle 1131" hidden="1">
              <a:extLst>
                <a:ext uri="{FF2B5EF4-FFF2-40B4-BE49-F238E27FC236}">
                  <a16:creationId xmlns:a16="http://schemas.microsoft.com/office/drawing/2014/main" id="{ABF1FE39-1B20-E6DF-D76F-1AE57ED82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3" name="Rectangle 1132" hidden="1">
              <a:extLst>
                <a:ext uri="{FF2B5EF4-FFF2-40B4-BE49-F238E27FC236}">
                  <a16:creationId xmlns:a16="http://schemas.microsoft.com/office/drawing/2014/main" id="{714D6147-14DD-F2AF-83BD-B7F809C95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4" name="Rectangle 1133" hidden="1">
              <a:extLst>
                <a:ext uri="{FF2B5EF4-FFF2-40B4-BE49-F238E27FC236}">
                  <a16:creationId xmlns:a16="http://schemas.microsoft.com/office/drawing/2014/main" id="{FCBA8F49-57D2-4B4E-DE30-FD30A4934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5" name="Rectangle 1134" hidden="1">
              <a:extLst>
                <a:ext uri="{FF2B5EF4-FFF2-40B4-BE49-F238E27FC236}">
                  <a16:creationId xmlns:a16="http://schemas.microsoft.com/office/drawing/2014/main" id="{440F9BC4-D5EB-70EB-B68B-68FC398EB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6" name="Rectangle 1135" hidden="1">
              <a:extLst>
                <a:ext uri="{FF2B5EF4-FFF2-40B4-BE49-F238E27FC236}">
                  <a16:creationId xmlns:a16="http://schemas.microsoft.com/office/drawing/2014/main" id="{A9520CBB-BA56-270D-9ABB-D3630CB28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7" name="Rectangle 1136" hidden="1">
              <a:extLst>
                <a:ext uri="{FF2B5EF4-FFF2-40B4-BE49-F238E27FC236}">
                  <a16:creationId xmlns:a16="http://schemas.microsoft.com/office/drawing/2014/main" id="{752BC6C8-6458-3EC7-3F4C-BD75224B4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8" name="Rectangle 1137" hidden="1">
              <a:extLst>
                <a:ext uri="{FF2B5EF4-FFF2-40B4-BE49-F238E27FC236}">
                  <a16:creationId xmlns:a16="http://schemas.microsoft.com/office/drawing/2014/main" id="{30C6CF6A-90ED-2243-E219-DB49EB8D6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9" name="Rectangle 1138" hidden="1">
              <a:extLst>
                <a:ext uri="{FF2B5EF4-FFF2-40B4-BE49-F238E27FC236}">
                  <a16:creationId xmlns:a16="http://schemas.microsoft.com/office/drawing/2014/main" id="{8E91DC9A-55FF-EDED-9A8E-216687560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0" name="Rectangle 1139" hidden="1">
              <a:extLst>
                <a:ext uri="{FF2B5EF4-FFF2-40B4-BE49-F238E27FC236}">
                  <a16:creationId xmlns:a16="http://schemas.microsoft.com/office/drawing/2014/main" id="{35DEC987-DDD7-4A4E-DBAD-4807E8E50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1" name="Rectangle 1140" hidden="1">
              <a:extLst>
                <a:ext uri="{FF2B5EF4-FFF2-40B4-BE49-F238E27FC236}">
                  <a16:creationId xmlns:a16="http://schemas.microsoft.com/office/drawing/2014/main" id="{A6D69E4B-2D6C-CCD6-2A1A-4ADE98E38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42" name="Group 1141" hidden="1">
            <a:extLst>
              <a:ext uri="{FF2B5EF4-FFF2-40B4-BE49-F238E27FC236}">
                <a16:creationId xmlns:a16="http://schemas.microsoft.com/office/drawing/2014/main" id="{1C67C497-F742-0565-95D0-372267A20FF6}"/>
              </a:ext>
            </a:extLst>
          </p:cNvPr>
          <p:cNvGrpSpPr/>
          <p:nvPr/>
        </p:nvGrpSpPr>
        <p:grpSpPr>
          <a:xfrm>
            <a:off x="7844632" y="1743301"/>
            <a:ext cx="3120915" cy="813774"/>
            <a:chOff x="7844632" y="628654"/>
            <a:chExt cx="3120915" cy="813774"/>
          </a:xfrm>
        </p:grpSpPr>
        <p:sp>
          <p:nvSpPr>
            <p:cNvPr id="1143" name="Rectangle 1142" hidden="1">
              <a:extLst>
                <a:ext uri="{FF2B5EF4-FFF2-40B4-BE49-F238E27FC236}">
                  <a16:creationId xmlns:a16="http://schemas.microsoft.com/office/drawing/2014/main" id="{6AB09660-5EB4-DFA4-F429-9145752AE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4" name="Rectangle 1143" hidden="1">
              <a:extLst>
                <a:ext uri="{FF2B5EF4-FFF2-40B4-BE49-F238E27FC236}">
                  <a16:creationId xmlns:a16="http://schemas.microsoft.com/office/drawing/2014/main" id="{BAC20A6E-7DBD-1651-A9F9-943C85E21E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5" name="Rectangle 1144" hidden="1">
              <a:extLst>
                <a:ext uri="{FF2B5EF4-FFF2-40B4-BE49-F238E27FC236}">
                  <a16:creationId xmlns:a16="http://schemas.microsoft.com/office/drawing/2014/main" id="{41EA865F-5EA9-51EC-F22C-19E70C034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6" name="Rectangle 1145" hidden="1">
              <a:extLst>
                <a:ext uri="{FF2B5EF4-FFF2-40B4-BE49-F238E27FC236}">
                  <a16:creationId xmlns:a16="http://schemas.microsoft.com/office/drawing/2014/main" id="{C602C1B2-D8D4-C171-C516-2677C6C15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7" name="Rectangle 1146" hidden="1">
              <a:extLst>
                <a:ext uri="{FF2B5EF4-FFF2-40B4-BE49-F238E27FC236}">
                  <a16:creationId xmlns:a16="http://schemas.microsoft.com/office/drawing/2014/main" id="{6EF33DD9-D3DD-B7D5-F422-0B7F91F76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8" name="Rectangle 1147" hidden="1">
              <a:extLst>
                <a:ext uri="{FF2B5EF4-FFF2-40B4-BE49-F238E27FC236}">
                  <a16:creationId xmlns:a16="http://schemas.microsoft.com/office/drawing/2014/main" id="{BC116EFD-DE68-2BB7-81D1-4710E083D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9" name="Rectangle 1148" hidden="1">
              <a:extLst>
                <a:ext uri="{FF2B5EF4-FFF2-40B4-BE49-F238E27FC236}">
                  <a16:creationId xmlns:a16="http://schemas.microsoft.com/office/drawing/2014/main" id="{017469D7-8467-EF7D-887D-07048BF50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0" name="Rectangle 1149" hidden="1">
              <a:extLst>
                <a:ext uri="{FF2B5EF4-FFF2-40B4-BE49-F238E27FC236}">
                  <a16:creationId xmlns:a16="http://schemas.microsoft.com/office/drawing/2014/main" id="{A7D9C593-0810-C127-3CC7-9B5D08B675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1" name="Rectangle 1150" hidden="1">
              <a:extLst>
                <a:ext uri="{FF2B5EF4-FFF2-40B4-BE49-F238E27FC236}">
                  <a16:creationId xmlns:a16="http://schemas.microsoft.com/office/drawing/2014/main" id="{13279351-681F-A23A-DA2B-8ABDDAF986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2" name="Rectangle 1151" hidden="1">
              <a:extLst>
                <a:ext uri="{FF2B5EF4-FFF2-40B4-BE49-F238E27FC236}">
                  <a16:creationId xmlns:a16="http://schemas.microsoft.com/office/drawing/2014/main" id="{EE20AB80-7213-C353-45E0-81D5F500F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3" name="Rectangle 1152" hidden="1">
              <a:extLst>
                <a:ext uri="{FF2B5EF4-FFF2-40B4-BE49-F238E27FC236}">
                  <a16:creationId xmlns:a16="http://schemas.microsoft.com/office/drawing/2014/main" id="{D8D84995-6090-D6D1-397A-148E9239D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4" name="Rectangle 1153" hidden="1">
              <a:extLst>
                <a:ext uri="{FF2B5EF4-FFF2-40B4-BE49-F238E27FC236}">
                  <a16:creationId xmlns:a16="http://schemas.microsoft.com/office/drawing/2014/main" id="{6F5F8093-446D-1A09-A603-2B70D6613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5" name="Rectangle 1154" hidden="1">
              <a:extLst>
                <a:ext uri="{FF2B5EF4-FFF2-40B4-BE49-F238E27FC236}">
                  <a16:creationId xmlns:a16="http://schemas.microsoft.com/office/drawing/2014/main" id="{220BB6C1-6547-6E2A-2D1F-7FD57A990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6" name="Rectangle 1155" hidden="1">
              <a:extLst>
                <a:ext uri="{FF2B5EF4-FFF2-40B4-BE49-F238E27FC236}">
                  <a16:creationId xmlns:a16="http://schemas.microsoft.com/office/drawing/2014/main" id="{07700D24-D4D3-E8A9-DECF-ECFDAAC8D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57" name="Group 1156" hidden="1">
            <a:extLst>
              <a:ext uri="{FF2B5EF4-FFF2-40B4-BE49-F238E27FC236}">
                <a16:creationId xmlns:a16="http://schemas.microsoft.com/office/drawing/2014/main" id="{37438E69-8EE3-AED6-3251-F2A55B5F106C}"/>
              </a:ext>
            </a:extLst>
          </p:cNvPr>
          <p:cNvGrpSpPr/>
          <p:nvPr/>
        </p:nvGrpSpPr>
        <p:grpSpPr>
          <a:xfrm>
            <a:off x="419823" y="2857948"/>
            <a:ext cx="3120914" cy="813774"/>
            <a:chOff x="419823" y="628654"/>
            <a:chExt cx="3120914" cy="813774"/>
          </a:xfrm>
        </p:grpSpPr>
        <p:sp>
          <p:nvSpPr>
            <p:cNvPr id="1158" name="Rectangle 1157" hidden="1">
              <a:extLst>
                <a:ext uri="{FF2B5EF4-FFF2-40B4-BE49-F238E27FC236}">
                  <a16:creationId xmlns:a16="http://schemas.microsoft.com/office/drawing/2014/main" id="{C8B24FD5-D059-4EBC-D282-482602C0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9" name="Rectangle 1158" hidden="1">
              <a:extLst>
                <a:ext uri="{FF2B5EF4-FFF2-40B4-BE49-F238E27FC236}">
                  <a16:creationId xmlns:a16="http://schemas.microsoft.com/office/drawing/2014/main" id="{F78F7BC9-8E95-73D2-8688-E477D25D0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0" name="Rectangle 1159" hidden="1">
              <a:extLst>
                <a:ext uri="{FF2B5EF4-FFF2-40B4-BE49-F238E27FC236}">
                  <a16:creationId xmlns:a16="http://schemas.microsoft.com/office/drawing/2014/main" id="{079B4B68-BB5B-2B86-3E17-C0613CB52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1" name="Rectangle 1160" hidden="1">
              <a:extLst>
                <a:ext uri="{FF2B5EF4-FFF2-40B4-BE49-F238E27FC236}">
                  <a16:creationId xmlns:a16="http://schemas.microsoft.com/office/drawing/2014/main" id="{D15158C9-44C4-5C2B-8C5F-708B56CCA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2" name="Rectangle 1161" hidden="1">
              <a:extLst>
                <a:ext uri="{FF2B5EF4-FFF2-40B4-BE49-F238E27FC236}">
                  <a16:creationId xmlns:a16="http://schemas.microsoft.com/office/drawing/2014/main" id="{AC93BE44-8868-44F7-B712-11425E845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3" name="Rectangle 1162" hidden="1">
              <a:extLst>
                <a:ext uri="{FF2B5EF4-FFF2-40B4-BE49-F238E27FC236}">
                  <a16:creationId xmlns:a16="http://schemas.microsoft.com/office/drawing/2014/main" id="{CA811722-0602-629D-9771-160B404AF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4" name="Rectangle 1163" hidden="1">
              <a:extLst>
                <a:ext uri="{FF2B5EF4-FFF2-40B4-BE49-F238E27FC236}">
                  <a16:creationId xmlns:a16="http://schemas.microsoft.com/office/drawing/2014/main" id="{0EBAA1F5-DC4B-A26C-066E-02C96BA62B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5" name="Rectangle 1164" hidden="1">
              <a:extLst>
                <a:ext uri="{FF2B5EF4-FFF2-40B4-BE49-F238E27FC236}">
                  <a16:creationId xmlns:a16="http://schemas.microsoft.com/office/drawing/2014/main" id="{BCF08BFC-C703-8E38-6489-891AB28C6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6" name="Rectangle 1165" hidden="1">
              <a:extLst>
                <a:ext uri="{FF2B5EF4-FFF2-40B4-BE49-F238E27FC236}">
                  <a16:creationId xmlns:a16="http://schemas.microsoft.com/office/drawing/2014/main" id="{A6EE24EF-C7B5-748A-DABB-BF755977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7" name="Rectangle 1166" hidden="1">
              <a:extLst>
                <a:ext uri="{FF2B5EF4-FFF2-40B4-BE49-F238E27FC236}">
                  <a16:creationId xmlns:a16="http://schemas.microsoft.com/office/drawing/2014/main" id="{D37BA283-8167-A69E-0734-9C31C2CE6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8" name="Rectangle 1167" hidden="1">
              <a:extLst>
                <a:ext uri="{FF2B5EF4-FFF2-40B4-BE49-F238E27FC236}">
                  <a16:creationId xmlns:a16="http://schemas.microsoft.com/office/drawing/2014/main" id="{042658DB-A661-3D32-22D2-A4309C583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9" name="Rectangle 1168" hidden="1">
              <a:extLst>
                <a:ext uri="{FF2B5EF4-FFF2-40B4-BE49-F238E27FC236}">
                  <a16:creationId xmlns:a16="http://schemas.microsoft.com/office/drawing/2014/main" id="{8658D0F3-C307-E2B4-1A5C-7F6B932CDA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0" name="Rectangle 1169" hidden="1">
              <a:extLst>
                <a:ext uri="{FF2B5EF4-FFF2-40B4-BE49-F238E27FC236}">
                  <a16:creationId xmlns:a16="http://schemas.microsoft.com/office/drawing/2014/main" id="{04FB3A48-7906-5836-400F-B866853AC3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1" name="Rectangle 1170" hidden="1">
              <a:extLst>
                <a:ext uri="{FF2B5EF4-FFF2-40B4-BE49-F238E27FC236}">
                  <a16:creationId xmlns:a16="http://schemas.microsoft.com/office/drawing/2014/main" id="{7DE42920-BD0A-D66A-4754-C35A712C9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72" name="Group 1171" hidden="1">
            <a:extLst>
              <a:ext uri="{FF2B5EF4-FFF2-40B4-BE49-F238E27FC236}">
                <a16:creationId xmlns:a16="http://schemas.microsoft.com/office/drawing/2014/main" id="{34178CFC-B8DC-46EF-22F2-5B6F9ACDFB34}"/>
              </a:ext>
            </a:extLst>
          </p:cNvPr>
          <p:cNvGrpSpPr/>
          <p:nvPr/>
        </p:nvGrpSpPr>
        <p:grpSpPr>
          <a:xfrm>
            <a:off x="4132228" y="2857948"/>
            <a:ext cx="3120913" cy="813774"/>
            <a:chOff x="4132228" y="628654"/>
            <a:chExt cx="3120913" cy="813774"/>
          </a:xfrm>
        </p:grpSpPr>
        <p:sp>
          <p:nvSpPr>
            <p:cNvPr id="1173" name="Rectangle 1172" hidden="1">
              <a:extLst>
                <a:ext uri="{FF2B5EF4-FFF2-40B4-BE49-F238E27FC236}">
                  <a16:creationId xmlns:a16="http://schemas.microsoft.com/office/drawing/2014/main" id="{BCA7BD0E-9932-18D9-0480-F09B1286F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4" name="Rectangle 1173" hidden="1">
              <a:extLst>
                <a:ext uri="{FF2B5EF4-FFF2-40B4-BE49-F238E27FC236}">
                  <a16:creationId xmlns:a16="http://schemas.microsoft.com/office/drawing/2014/main" id="{D5C3006D-2991-625A-4741-5DFA0EE35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5" name="Rectangle 1174" hidden="1">
              <a:extLst>
                <a:ext uri="{FF2B5EF4-FFF2-40B4-BE49-F238E27FC236}">
                  <a16:creationId xmlns:a16="http://schemas.microsoft.com/office/drawing/2014/main" id="{F6A3BC43-1263-53A9-6EF6-C2261761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6" name="Rectangle 1175" hidden="1">
              <a:extLst>
                <a:ext uri="{FF2B5EF4-FFF2-40B4-BE49-F238E27FC236}">
                  <a16:creationId xmlns:a16="http://schemas.microsoft.com/office/drawing/2014/main" id="{57E2C8BA-75E1-8109-651B-03C865741B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7" name="Rectangle 1176" hidden="1">
              <a:extLst>
                <a:ext uri="{FF2B5EF4-FFF2-40B4-BE49-F238E27FC236}">
                  <a16:creationId xmlns:a16="http://schemas.microsoft.com/office/drawing/2014/main" id="{0FE22542-BA9E-5585-5370-4FBBFC179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8" name="Rectangle 1177" hidden="1">
              <a:extLst>
                <a:ext uri="{FF2B5EF4-FFF2-40B4-BE49-F238E27FC236}">
                  <a16:creationId xmlns:a16="http://schemas.microsoft.com/office/drawing/2014/main" id="{DEDBB41D-5BD0-E24F-8F56-58737E8C2E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9" name="Rectangle 1178" hidden="1">
              <a:extLst>
                <a:ext uri="{FF2B5EF4-FFF2-40B4-BE49-F238E27FC236}">
                  <a16:creationId xmlns:a16="http://schemas.microsoft.com/office/drawing/2014/main" id="{77025ED4-6FC1-E514-9023-A109232B51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0" name="Rectangle 1179" hidden="1">
              <a:extLst>
                <a:ext uri="{FF2B5EF4-FFF2-40B4-BE49-F238E27FC236}">
                  <a16:creationId xmlns:a16="http://schemas.microsoft.com/office/drawing/2014/main" id="{F6E1F919-94BA-0B61-83B7-03E8FEE4A9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1" name="Rectangle 1180" hidden="1">
              <a:extLst>
                <a:ext uri="{FF2B5EF4-FFF2-40B4-BE49-F238E27FC236}">
                  <a16:creationId xmlns:a16="http://schemas.microsoft.com/office/drawing/2014/main" id="{A9EA1B0C-1742-5D8E-752F-C999FDC19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2" name="Rectangle 1181" hidden="1">
              <a:extLst>
                <a:ext uri="{FF2B5EF4-FFF2-40B4-BE49-F238E27FC236}">
                  <a16:creationId xmlns:a16="http://schemas.microsoft.com/office/drawing/2014/main" id="{37C4110E-B301-17BD-6641-B2FEB41E9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3" name="Rectangle 1182" hidden="1">
              <a:extLst>
                <a:ext uri="{FF2B5EF4-FFF2-40B4-BE49-F238E27FC236}">
                  <a16:creationId xmlns:a16="http://schemas.microsoft.com/office/drawing/2014/main" id="{7E8C1D34-20C6-CB43-FFD1-3A842DD20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4" name="Rectangle 1183" hidden="1">
              <a:extLst>
                <a:ext uri="{FF2B5EF4-FFF2-40B4-BE49-F238E27FC236}">
                  <a16:creationId xmlns:a16="http://schemas.microsoft.com/office/drawing/2014/main" id="{18DE5093-D960-2073-1C1D-D3667479B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5" name="Rectangle 1184" hidden="1">
              <a:extLst>
                <a:ext uri="{FF2B5EF4-FFF2-40B4-BE49-F238E27FC236}">
                  <a16:creationId xmlns:a16="http://schemas.microsoft.com/office/drawing/2014/main" id="{181966FC-90CA-9C34-FA72-725B8D3E3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6" name="Rectangle 1185" hidden="1">
              <a:extLst>
                <a:ext uri="{FF2B5EF4-FFF2-40B4-BE49-F238E27FC236}">
                  <a16:creationId xmlns:a16="http://schemas.microsoft.com/office/drawing/2014/main" id="{500F6EFE-6E75-C50A-739E-676A67B1E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87" name="Group 1186" hidden="1">
            <a:extLst>
              <a:ext uri="{FF2B5EF4-FFF2-40B4-BE49-F238E27FC236}">
                <a16:creationId xmlns:a16="http://schemas.microsoft.com/office/drawing/2014/main" id="{B349D37B-96A2-A866-345C-67545F0422A5}"/>
              </a:ext>
            </a:extLst>
          </p:cNvPr>
          <p:cNvGrpSpPr/>
          <p:nvPr/>
        </p:nvGrpSpPr>
        <p:grpSpPr>
          <a:xfrm>
            <a:off x="7844632" y="2857948"/>
            <a:ext cx="3120915" cy="813774"/>
            <a:chOff x="7844632" y="628654"/>
            <a:chExt cx="3120915" cy="813774"/>
          </a:xfrm>
        </p:grpSpPr>
        <p:sp>
          <p:nvSpPr>
            <p:cNvPr id="1188" name="Rectangle 1187" hidden="1">
              <a:extLst>
                <a:ext uri="{FF2B5EF4-FFF2-40B4-BE49-F238E27FC236}">
                  <a16:creationId xmlns:a16="http://schemas.microsoft.com/office/drawing/2014/main" id="{48D5A925-CA88-709E-0135-31164E74E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9" name="Rectangle 1188" hidden="1">
              <a:extLst>
                <a:ext uri="{FF2B5EF4-FFF2-40B4-BE49-F238E27FC236}">
                  <a16:creationId xmlns:a16="http://schemas.microsoft.com/office/drawing/2014/main" id="{74764F5A-1035-DA35-1A6A-97AC4C9F5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0" name="Rectangle 1189" hidden="1">
              <a:extLst>
                <a:ext uri="{FF2B5EF4-FFF2-40B4-BE49-F238E27FC236}">
                  <a16:creationId xmlns:a16="http://schemas.microsoft.com/office/drawing/2014/main" id="{4C263042-56E8-3F37-5286-7526B9980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1" name="Rectangle 1190" hidden="1">
              <a:extLst>
                <a:ext uri="{FF2B5EF4-FFF2-40B4-BE49-F238E27FC236}">
                  <a16:creationId xmlns:a16="http://schemas.microsoft.com/office/drawing/2014/main" id="{76BC40FC-DD58-9AFA-6574-077AE349A6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2" name="Rectangle 1191" hidden="1">
              <a:extLst>
                <a:ext uri="{FF2B5EF4-FFF2-40B4-BE49-F238E27FC236}">
                  <a16:creationId xmlns:a16="http://schemas.microsoft.com/office/drawing/2014/main" id="{3E8E6CAC-E3E8-828A-4076-77609F27BC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3" name="Rectangle 1192" hidden="1">
              <a:extLst>
                <a:ext uri="{FF2B5EF4-FFF2-40B4-BE49-F238E27FC236}">
                  <a16:creationId xmlns:a16="http://schemas.microsoft.com/office/drawing/2014/main" id="{9452C923-F008-F8F9-8DEC-9F45AEAED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4" name="Rectangle 1193" hidden="1">
              <a:extLst>
                <a:ext uri="{FF2B5EF4-FFF2-40B4-BE49-F238E27FC236}">
                  <a16:creationId xmlns:a16="http://schemas.microsoft.com/office/drawing/2014/main" id="{03608AEA-A6B3-73D4-BA28-04756A3AD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5" name="Rectangle 1194" hidden="1">
              <a:extLst>
                <a:ext uri="{FF2B5EF4-FFF2-40B4-BE49-F238E27FC236}">
                  <a16:creationId xmlns:a16="http://schemas.microsoft.com/office/drawing/2014/main" id="{8C128B8D-8E65-5490-21BC-197261185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6" name="Rectangle 1195" hidden="1">
              <a:extLst>
                <a:ext uri="{FF2B5EF4-FFF2-40B4-BE49-F238E27FC236}">
                  <a16:creationId xmlns:a16="http://schemas.microsoft.com/office/drawing/2014/main" id="{46E66DE5-9ABD-D1EE-AF68-E8AEEC0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7" name="Rectangle 1196" hidden="1">
              <a:extLst>
                <a:ext uri="{FF2B5EF4-FFF2-40B4-BE49-F238E27FC236}">
                  <a16:creationId xmlns:a16="http://schemas.microsoft.com/office/drawing/2014/main" id="{DF3DCDCF-5D0F-9895-00F5-4D0A6705D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8" name="Rectangle 1197" hidden="1">
              <a:extLst>
                <a:ext uri="{FF2B5EF4-FFF2-40B4-BE49-F238E27FC236}">
                  <a16:creationId xmlns:a16="http://schemas.microsoft.com/office/drawing/2014/main" id="{4D8F4BC8-67B1-EF1E-0A57-9F78629E8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9" name="Rectangle 1198" hidden="1">
              <a:extLst>
                <a:ext uri="{FF2B5EF4-FFF2-40B4-BE49-F238E27FC236}">
                  <a16:creationId xmlns:a16="http://schemas.microsoft.com/office/drawing/2014/main" id="{9F4CDE03-3952-7B4E-8FB1-0442A4FEA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0" name="Rectangle 1199" hidden="1">
              <a:extLst>
                <a:ext uri="{FF2B5EF4-FFF2-40B4-BE49-F238E27FC236}">
                  <a16:creationId xmlns:a16="http://schemas.microsoft.com/office/drawing/2014/main" id="{EE8529DB-8AD9-3532-2FC9-9C896B939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1" name="Rectangle 1200" hidden="1">
              <a:extLst>
                <a:ext uri="{FF2B5EF4-FFF2-40B4-BE49-F238E27FC236}">
                  <a16:creationId xmlns:a16="http://schemas.microsoft.com/office/drawing/2014/main" id="{EE4D2539-9EFB-D139-15BB-F49CA195F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02" name="Group 1201" hidden="1">
            <a:extLst>
              <a:ext uri="{FF2B5EF4-FFF2-40B4-BE49-F238E27FC236}">
                <a16:creationId xmlns:a16="http://schemas.microsoft.com/office/drawing/2014/main" id="{DD6D05B0-757D-AA87-725E-C38DCA19F9BD}"/>
              </a:ext>
            </a:extLst>
          </p:cNvPr>
          <p:cNvGrpSpPr/>
          <p:nvPr/>
        </p:nvGrpSpPr>
        <p:grpSpPr>
          <a:xfrm>
            <a:off x="419823" y="3972595"/>
            <a:ext cx="3120914" cy="813774"/>
            <a:chOff x="419823" y="628654"/>
            <a:chExt cx="3120914" cy="813774"/>
          </a:xfrm>
        </p:grpSpPr>
        <p:sp>
          <p:nvSpPr>
            <p:cNvPr id="1203" name="Rectangle 1202" hidden="1">
              <a:extLst>
                <a:ext uri="{FF2B5EF4-FFF2-40B4-BE49-F238E27FC236}">
                  <a16:creationId xmlns:a16="http://schemas.microsoft.com/office/drawing/2014/main" id="{FE3C886D-CC2E-C35F-205E-E7B29753F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4" name="Rectangle 1203" hidden="1">
              <a:extLst>
                <a:ext uri="{FF2B5EF4-FFF2-40B4-BE49-F238E27FC236}">
                  <a16:creationId xmlns:a16="http://schemas.microsoft.com/office/drawing/2014/main" id="{C5BF07C4-5F5F-C3BD-ABF0-F2D4711C5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5" name="Rectangle 1204" hidden="1">
              <a:extLst>
                <a:ext uri="{FF2B5EF4-FFF2-40B4-BE49-F238E27FC236}">
                  <a16:creationId xmlns:a16="http://schemas.microsoft.com/office/drawing/2014/main" id="{1D7A95FC-8AE8-F6C1-DBD1-21710A987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6" name="Rectangle 1205" hidden="1">
              <a:extLst>
                <a:ext uri="{FF2B5EF4-FFF2-40B4-BE49-F238E27FC236}">
                  <a16:creationId xmlns:a16="http://schemas.microsoft.com/office/drawing/2014/main" id="{DCE42FA9-E858-1775-8B1D-06B1C23BE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7" name="Rectangle 1206" hidden="1">
              <a:extLst>
                <a:ext uri="{FF2B5EF4-FFF2-40B4-BE49-F238E27FC236}">
                  <a16:creationId xmlns:a16="http://schemas.microsoft.com/office/drawing/2014/main" id="{A395B934-1A52-2F3D-F802-248EB84F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8" name="Rectangle 1207" hidden="1">
              <a:extLst>
                <a:ext uri="{FF2B5EF4-FFF2-40B4-BE49-F238E27FC236}">
                  <a16:creationId xmlns:a16="http://schemas.microsoft.com/office/drawing/2014/main" id="{38C32CF5-87D5-EF93-BD21-CEBFC0A8E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9" name="Rectangle 1208" hidden="1">
              <a:extLst>
                <a:ext uri="{FF2B5EF4-FFF2-40B4-BE49-F238E27FC236}">
                  <a16:creationId xmlns:a16="http://schemas.microsoft.com/office/drawing/2014/main" id="{DA3304CC-EB17-E180-26DA-A44FB11AAA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0" name="Rectangle 1209" hidden="1">
              <a:extLst>
                <a:ext uri="{FF2B5EF4-FFF2-40B4-BE49-F238E27FC236}">
                  <a16:creationId xmlns:a16="http://schemas.microsoft.com/office/drawing/2014/main" id="{92E97DE1-D14F-DE1F-6B54-18D85FA87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1" name="Rectangle 1210" hidden="1">
              <a:extLst>
                <a:ext uri="{FF2B5EF4-FFF2-40B4-BE49-F238E27FC236}">
                  <a16:creationId xmlns:a16="http://schemas.microsoft.com/office/drawing/2014/main" id="{ECD26D61-9064-30E2-DF04-262616C5B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2" name="Rectangle 1211" hidden="1">
              <a:extLst>
                <a:ext uri="{FF2B5EF4-FFF2-40B4-BE49-F238E27FC236}">
                  <a16:creationId xmlns:a16="http://schemas.microsoft.com/office/drawing/2014/main" id="{0FCFF7E1-0D59-D276-5263-0CD07A685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3" name="Rectangle 1212" hidden="1">
              <a:extLst>
                <a:ext uri="{FF2B5EF4-FFF2-40B4-BE49-F238E27FC236}">
                  <a16:creationId xmlns:a16="http://schemas.microsoft.com/office/drawing/2014/main" id="{4D41D0A4-4F08-D97C-8B83-C19235C31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4" name="Rectangle 1213" hidden="1">
              <a:extLst>
                <a:ext uri="{FF2B5EF4-FFF2-40B4-BE49-F238E27FC236}">
                  <a16:creationId xmlns:a16="http://schemas.microsoft.com/office/drawing/2014/main" id="{55E6CF4D-9A99-E533-4444-15F91D046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5" name="Rectangle 1214" hidden="1">
              <a:extLst>
                <a:ext uri="{FF2B5EF4-FFF2-40B4-BE49-F238E27FC236}">
                  <a16:creationId xmlns:a16="http://schemas.microsoft.com/office/drawing/2014/main" id="{00D331D0-4A74-15DA-8A5C-9FAB20585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6" name="Rectangle 1215" hidden="1">
              <a:extLst>
                <a:ext uri="{FF2B5EF4-FFF2-40B4-BE49-F238E27FC236}">
                  <a16:creationId xmlns:a16="http://schemas.microsoft.com/office/drawing/2014/main" id="{A7F40BF9-D467-0FEA-25D7-25EF8B7E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17" name="Group 1216" hidden="1">
            <a:extLst>
              <a:ext uri="{FF2B5EF4-FFF2-40B4-BE49-F238E27FC236}">
                <a16:creationId xmlns:a16="http://schemas.microsoft.com/office/drawing/2014/main" id="{5ADAC5E1-4B36-5B8D-9B7C-7103027C57C5}"/>
              </a:ext>
            </a:extLst>
          </p:cNvPr>
          <p:cNvGrpSpPr/>
          <p:nvPr/>
        </p:nvGrpSpPr>
        <p:grpSpPr>
          <a:xfrm>
            <a:off x="4132228" y="3972595"/>
            <a:ext cx="3120913" cy="813774"/>
            <a:chOff x="4132228" y="628654"/>
            <a:chExt cx="3120913" cy="813774"/>
          </a:xfrm>
        </p:grpSpPr>
        <p:sp>
          <p:nvSpPr>
            <p:cNvPr id="1218" name="Rectangle 1217" hidden="1">
              <a:extLst>
                <a:ext uri="{FF2B5EF4-FFF2-40B4-BE49-F238E27FC236}">
                  <a16:creationId xmlns:a16="http://schemas.microsoft.com/office/drawing/2014/main" id="{71133DAF-1F0F-E979-EEC7-C8327BB66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9" name="Rectangle 1218" hidden="1">
              <a:extLst>
                <a:ext uri="{FF2B5EF4-FFF2-40B4-BE49-F238E27FC236}">
                  <a16:creationId xmlns:a16="http://schemas.microsoft.com/office/drawing/2014/main" id="{9CB34235-9426-ED60-0ED8-0D1923E89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0" name="Rectangle 1219" hidden="1">
              <a:extLst>
                <a:ext uri="{FF2B5EF4-FFF2-40B4-BE49-F238E27FC236}">
                  <a16:creationId xmlns:a16="http://schemas.microsoft.com/office/drawing/2014/main" id="{3A0FF347-F588-9C40-1D55-DED5D47D9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1" name="Rectangle 1220" hidden="1">
              <a:extLst>
                <a:ext uri="{FF2B5EF4-FFF2-40B4-BE49-F238E27FC236}">
                  <a16:creationId xmlns:a16="http://schemas.microsoft.com/office/drawing/2014/main" id="{F7D2F0B6-A5F8-3BB1-03A5-2D2C1499DC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2" name="Rectangle 1221" hidden="1">
              <a:extLst>
                <a:ext uri="{FF2B5EF4-FFF2-40B4-BE49-F238E27FC236}">
                  <a16:creationId xmlns:a16="http://schemas.microsoft.com/office/drawing/2014/main" id="{4C24AAD7-3646-B3EC-8128-1D5F8F1E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3" name="Rectangle 1222" hidden="1">
              <a:extLst>
                <a:ext uri="{FF2B5EF4-FFF2-40B4-BE49-F238E27FC236}">
                  <a16:creationId xmlns:a16="http://schemas.microsoft.com/office/drawing/2014/main" id="{E91E2408-FF9C-3787-6321-D927194BF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4" name="Rectangle 1223" hidden="1">
              <a:extLst>
                <a:ext uri="{FF2B5EF4-FFF2-40B4-BE49-F238E27FC236}">
                  <a16:creationId xmlns:a16="http://schemas.microsoft.com/office/drawing/2014/main" id="{F5C0961C-3156-EF72-C7F5-FD7EBBB3D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5" name="Rectangle 1224" hidden="1">
              <a:extLst>
                <a:ext uri="{FF2B5EF4-FFF2-40B4-BE49-F238E27FC236}">
                  <a16:creationId xmlns:a16="http://schemas.microsoft.com/office/drawing/2014/main" id="{259C274D-7C41-8799-77F6-B69577CC6F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6" name="Rectangle 1225" hidden="1">
              <a:extLst>
                <a:ext uri="{FF2B5EF4-FFF2-40B4-BE49-F238E27FC236}">
                  <a16:creationId xmlns:a16="http://schemas.microsoft.com/office/drawing/2014/main" id="{3F1C6A63-4F33-68D4-AE69-51D53BB9A7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7" name="Rectangle 1226" hidden="1">
              <a:extLst>
                <a:ext uri="{FF2B5EF4-FFF2-40B4-BE49-F238E27FC236}">
                  <a16:creationId xmlns:a16="http://schemas.microsoft.com/office/drawing/2014/main" id="{6600158B-2ABC-07E2-A2A2-C7D186C8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8" name="Rectangle 1227" hidden="1">
              <a:extLst>
                <a:ext uri="{FF2B5EF4-FFF2-40B4-BE49-F238E27FC236}">
                  <a16:creationId xmlns:a16="http://schemas.microsoft.com/office/drawing/2014/main" id="{5BC0C03C-397D-DBD4-407C-32738BC6D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9" name="Rectangle 1228" hidden="1">
              <a:extLst>
                <a:ext uri="{FF2B5EF4-FFF2-40B4-BE49-F238E27FC236}">
                  <a16:creationId xmlns:a16="http://schemas.microsoft.com/office/drawing/2014/main" id="{6110D66D-0DFA-F76C-E46C-0B3C7441A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0" name="Rectangle 1229" hidden="1">
              <a:extLst>
                <a:ext uri="{FF2B5EF4-FFF2-40B4-BE49-F238E27FC236}">
                  <a16:creationId xmlns:a16="http://schemas.microsoft.com/office/drawing/2014/main" id="{1991923A-5405-DC0E-9486-1CC8FBF0D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1" name="Rectangle 1230" hidden="1">
              <a:extLst>
                <a:ext uri="{FF2B5EF4-FFF2-40B4-BE49-F238E27FC236}">
                  <a16:creationId xmlns:a16="http://schemas.microsoft.com/office/drawing/2014/main" id="{1A575CB4-F98D-2C4E-2CD5-DD47838B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32" name="Group 1231" hidden="1">
            <a:extLst>
              <a:ext uri="{FF2B5EF4-FFF2-40B4-BE49-F238E27FC236}">
                <a16:creationId xmlns:a16="http://schemas.microsoft.com/office/drawing/2014/main" id="{310289F4-479C-91FA-DCAD-37FF492BE1AE}"/>
              </a:ext>
            </a:extLst>
          </p:cNvPr>
          <p:cNvGrpSpPr/>
          <p:nvPr/>
        </p:nvGrpSpPr>
        <p:grpSpPr>
          <a:xfrm>
            <a:off x="7844632" y="3972595"/>
            <a:ext cx="3120915" cy="813774"/>
            <a:chOff x="7844632" y="628654"/>
            <a:chExt cx="3120915" cy="813774"/>
          </a:xfrm>
        </p:grpSpPr>
        <p:sp>
          <p:nvSpPr>
            <p:cNvPr id="1233" name="Rectangle 1232" hidden="1">
              <a:extLst>
                <a:ext uri="{FF2B5EF4-FFF2-40B4-BE49-F238E27FC236}">
                  <a16:creationId xmlns:a16="http://schemas.microsoft.com/office/drawing/2014/main" id="{9B16BCFF-4B26-F7DB-9241-747DDBEB47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4" name="Rectangle 1233" hidden="1">
              <a:extLst>
                <a:ext uri="{FF2B5EF4-FFF2-40B4-BE49-F238E27FC236}">
                  <a16:creationId xmlns:a16="http://schemas.microsoft.com/office/drawing/2014/main" id="{B1277B80-E22B-471D-04BD-4515CF05F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5" name="Rectangle 1234" hidden="1">
              <a:extLst>
                <a:ext uri="{FF2B5EF4-FFF2-40B4-BE49-F238E27FC236}">
                  <a16:creationId xmlns:a16="http://schemas.microsoft.com/office/drawing/2014/main" id="{322CE266-0F11-2B1A-9B5F-7BC123D83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6" name="Rectangle 1235" hidden="1">
              <a:extLst>
                <a:ext uri="{FF2B5EF4-FFF2-40B4-BE49-F238E27FC236}">
                  <a16:creationId xmlns:a16="http://schemas.microsoft.com/office/drawing/2014/main" id="{E0111665-2300-EEE5-EB70-59BCFD4BB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7" name="Rectangle 1236" hidden="1">
              <a:extLst>
                <a:ext uri="{FF2B5EF4-FFF2-40B4-BE49-F238E27FC236}">
                  <a16:creationId xmlns:a16="http://schemas.microsoft.com/office/drawing/2014/main" id="{C45C149D-6259-20B6-79C8-D141E73D74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8" name="Rectangle 1237" hidden="1">
              <a:extLst>
                <a:ext uri="{FF2B5EF4-FFF2-40B4-BE49-F238E27FC236}">
                  <a16:creationId xmlns:a16="http://schemas.microsoft.com/office/drawing/2014/main" id="{8DB798C4-D35B-FF69-7934-7DBA3E815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9" name="Rectangle 1238" hidden="1">
              <a:extLst>
                <a:ext uri="{FF2B5EF4-FFF2-40B4-BE49-F238E27FC236}">
                  <a16:creationId xmlns:a16="http://schemas.microsoft.com/office/drawing/2014/main" id="{E5B3735E-14CB-52B9-A16F-B5718A346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0" name="Rectangle 1239" hidden="1">
              <a:extLst>
                <a:ext uri="{FF2B5EF4-FFF2-40B4-BE49-F238E27FC236}">
                  <a16:creationId xmlns:a16="http://schemas.microsoft.com/office/drawing/2014/main" id="{A28BD23C-2665-ACF7-B718-64B619C0C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1" name="Rectangle 1240" hidden="1">
              <a:extLst>
                <a:ext uri="{FF2B5EF4-FFF2-40B4-BE49-F238E27FC236}">
                  <a16:creationId xmlns:a16="http://schemas.microsoft.com/office/drawing/2014/main" id="{78282E9F-A4CB-E531-18F1-0A2F9C16A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2" name="Rectangle 1241" hidden="1">
              <a:extLst>
                <a:ext uri="{FF2B5EF4-FFF2-40B4-BE49-F238E27FC236}">
                  <a16:creationId xmlns:a16="http://schemas.microsoft.com/office/drawing/2014/main" id="{EC71D829-EBFD-7EC4-2F24-D55793B41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3" name="Rectangle 1242" hidden="1">
              <a:extLst>
                <a:ext uri="{FF2B5EF4-FFF2-40B4-BE49-F238E27FC236}">
                  <a16:creationId xmlns:a16="http://schemas.microsoft.com/office/drawing/2014/main" id="{38B5C84A-C577-EB73-FD2B-4F4A28F47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4" name="Rectangle 1243" hidden="1">
              <a:extLst>
                <a:ext uri="{FF2B5EF4-FFF2-40B4-BE49-F238E27FC236}">
                  <a16:creationId xmlns:a16="http://schemas.microsoft.com/office/drawing/2014/main" id="{A277FC37-4943-3709-918A-32AAD0170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5" name="Rectangle 1244" hidden="1">
              <a:extLst>
                <a:ext uri="{FF2B5EF4-FFF2-40B4-BE49-F238E27FC236}">
                  <a16:creationId xmlns:a16="http://schemas.microsoft.com/office/drawing/2014/main" id="{5B1F68D5-B1C2-96E5-E7FF-DC9566CFF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6" name="Rectangle 1245" hidden="1">
              <a:extLst>
                <a:ext uri="{FF2B5EF4-FFF2-40B4-BE49-F238E27FC236}">
                  <a16:creationId xmlns:a16="http://schemas.microsoft.com/office/drawing/2014/main" id="{D9F7F7B3-4271-123B-4754-C68C5CFB07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47" name="Group 1246" hidden="1">
            <a:extLst>
              <a:ext uri="{FF2B5EF4-FFF2-40B4-BE49-F238E27FC236}">
                <a16:creationId xmlns:a16="http://schemas.microsoft.com/office/drawing/2014/main" id="{3E8BAA68-5DF3-1504-B324-46D14933F006}"/>
              </a:ext>
            </a:extLst>
          </p:cNvPr>
          <p:cNvGrpSpPr/>
          <p:nvPr/>
        </p:nvGrpSpPr>
        <p:grpSpPr>
          <a:xfrm>
            <a:off x="419823" y="5087242"/>
            <a:ext cx="3120914" cy="813774"/>
            <a:chOff x="419823" y="628654"/>
            <a:chExt cx="3120914" cy="813774"/>
          </a:xfrm>
        </p:grpSpPr>
        <p:sp>
          <p:nvSpPr>
            <p:cNvPr id="1248" name="Rectangle 1247" hidden="1">
              <a:extLst>
                <a:ext uri="{FF2B5EF4-FFF2-40B4-BE49-F238E27FC236}">
                  <a16:creationId xmlns:a16="http://schemas.microsoft.com/office/drawing/2014/main" id="{37BB555D-2378-2F61-1023-693E3AB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9" name="Rectangle 1248" hidden="1">
              <a:extLst>
                <a:ext uri="{FF2B5EF4-FFF2-40B4-BE49-F238E27FC236}">
                  <a16:creationId xmlns:a16="http://schemas.microsoft.com/office/drawing/2014/main" id="{DDC1FAEC-0F4D-CFAC-C654-4F03CF44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0" name="Rectangle 1249" hidden="1">
              <a:extLst>
                <a:ext uri="{FF2B5EF4-FFF2-40B4-BE49-F238E27FC236}">
                  <a16:creationId xmlns:a16="http://schemas.microsoft.com/office/drawing/2014/main" id="{A2FE62AF-205E-03A3-EBBC-23C7F41C53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1" name="Rectangle 1250" hidden="1">
              <a:extLst>
                <a:ext uri="{FF2B5EF4-FFF2-40B4-BE49-F238E27FC236}">
                  <a16:creationId xmlns:a16="http://schemas.microsoft.com/office/drawing/2014/main" id="{B03684CE-1A18-7ED6-BFA5-E0278B583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2" name="Rectangle 1251" hidden="1">
              <a:extLst>
                <a:ext uri="{FF2B5EF4-FFF2-40B4-BE49-F238E27FC236}">
                  <a16:creationId xmlns:a16="http://schemas.microsoft.com/office/drawing/2014/main" id="{90C6BE18-AF89-246F-978F-4DDB71662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3" name="Rectangle 1252" hidden="1">
              <a:extLst>
                <a:ext uri="{FF2B5EF4-FFF2-40B4-BE49-F238E27FC236}">
                  <a16:creationId xmlns:a16="http://schemas.microsoft.com/office/drawing/2014/main" id="{D0E5760A-11F6-A688-3E22-71D9B8D0D8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4" name="Rectangle 1253" hidden="1">
              <a:extLst>
                <a:ext uri="{FF2B5EF4-FFF2-40B4-BE49-F238E27FC236}">
                  <a16:creationId xmlns:a16="http://schemas.microsoft.com/office/drawing/2014/main" id="{45BF024B-AEA3-1FC2-2093-92310489F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5" name="Rectangle 1254" hidden="1">
              <a:extLst>
                <a:ext uri="{FF2B5EF4-FFF2-40B4-BE49-F238E27FC236}">
                  <a16:creationId xmlns:a16="http://schemas.microsoft.com/office/drawing/2014/main" id="{15B63DC1-9A30-048A-49FD-54BED7B28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6" name="Rectangle 1255" hidden="1">
              <a:extLst>
                <a:ext uri="{FF2B5EF4-FFF2-40B4-BE49-F238E27FC236}">
                  <a16:creationId xmlns:a16="http://schemas.microsoft.com/office/drawing/2014/main" id="{B6F7592D-B4A1-B5DD-CEFF-C4FEB4E71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7" name="Rectangle 1256" hidden="1">
              <a:extLst>
                <a:ext uri="{FF2B5EF4-FFF2-40B4-BE49-F238E27FC236}">
                  <a16:creationId xmlns:a16="http://schemas.microsoft.com/office/drawing/2014/main" id="{F1EE10C9-9C76-1525-0C05-B9C96953D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8" name="Rectangle 1257" hidden="1">
              <a:extLst>
                <a:ext uri="{FF2B5EF4-FFF2-40B4-BE49-F238E27FC236}">
                  <a16:creationId xmlns:a16="http://schemas.microsoft.com/office/drawing/2014/main" id="{C96C5270-E246-6DC6-9C02-279ADBDD4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9" name="Rectangle 1258" hidden="1">
              <a:extLst>
                <a:ext uri="{FF2B5EF4-FFF2-40B4-BE49-F238E27FC236}">
                  <a16:creationId xmlns:a16="http://schemas.microsoft.com/office/drawing/2014/main" id="{F0AE2C07-037C-FC20-DA37-CCD2F747E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0" name="Rectangle 1259" hidden="1">
              <a:extLst>
                <a:ext uri="{FF2B5EF4-FFF2-40B4-BE49-F238E27FC236}">
                  <a16:creationId xmlns:a16="http://schemas.microsoft.com/office/drawing/2014/main" id="{9CC38604-718B-1505-A995-D79E6AE11B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1" name="Rectangle 1260" hidden="1">
              <a:extLst>
                <a:ext uri="{FF2B5EF4-FFF2-40B4-BE49-F238E27FC236}">
                  <a16:creationId xmlns:a16="http://schemas.microsoft.com/office/drawing/2014/main" id="{9DEC0175-748E-DC61-9045-53B203828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62" name="Group 1261" hidden="1">
            <a:extLst>
              <a:ext uri="{FF2B5EF4-FFF2-40B4-BE49-F238E27FC236}">
                <a16:creationId xmlns:a16="http://schemas.microsoft.com/office/drawing/2014/main" id="{C181D515-3925-A476-6FC9-70081302CCA3}"/>
              </a:ext>
            </a:extLst>
          </p:cNvPr>
          <p:cNvGrpSpPr/>
          <p:nvPr/>
        </p:nvGrpSpPr>
        <p:grpSpPr>
          <a:xfrm>
            <a:off x="4132228" y="5087242"/>
            <a:ext cx="3120913" cy="813774"/>
            <a:chOff x="4132228" y="628654"/>
            <a:chExt cx="3120913" cy="813774"/>
          </a:xfrm>
        </p:grpSpPr>
        <p:sp>
          <p:nvSpPr>
            <p:cNvPr id="1263" name="Rectangle 1262" hidden="1">
              <a:extLst>
                <a:ext uri="{FF2B5EF4-FFF2-40B4-BE49-F238E27FC236}">
                  <a16:creationId xmlns:a16="http://schemas.microsoft.com/office/drawing/2014/main" id="{DAFA45C1-03C1-7625-1B44-E51802C45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4" name="Rectangle 1263" hidden="1">
              <a:extLst>
                <a:ext uri="{FF2B5EF4-FFF2-40B4-BE49-F238E27FC236}">
                  <a16:creationId xmlns:a16="http://schemas.microsoft.com/office/drawing/2014/main" id="{F9957A4F-4BAA-A43D-E531-3B91A6F60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5" name="Rectangle 1264" hidden="1">
              <a:extLst>
                <a:ext uri="{FF2B5EF4-FFF2-40B4-BE49-F238E27FC236}">
                  <a16:creationId xmlns:a16="http://schemas.microsoft.com/office/drawing/2014/main" id="{14EEC7DF-69C9-5841-32FA-34332B52E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6" name="Rectangle 1265" hidden="1">
              <a:extLst>
                <a:ext uri="{FF2B5EF4-FFF2-40B4-BE49-F238E27FC236}">
                  <a16:creationId xmlns:a16="http://schemas.microsoft.com/office/drawing/2014/main" id="{1AC176D0-E664-BBDE-ED3E-173244177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7" name="Rectangle 1266" hidden="1">
              <a:extLst>
                <a:ext uri="{FF2B5EF4-FFF2-40B4-BE49-F238E27FC236}">
                  <a16:creationId xmlns:a16="http://schemas.microsoft.com/office/drawing/2014/main" id="{BF6E4FF0-A327-E98B-98C1-D1C4765C2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8" name="Rectangle 1267" hidden="1">
              <a:extLst>
                <a:ext uri="{FF2B5EF4-FFF2-40B4-BE49-F238E27FC236}">
                  <a16:creationId xmlns:a16="http://schemas.microsoft.com/office/drawing/2014/main" id="{B6A0C474-ECD4-52E5-E956-31D34D9CD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9" name="Rectangle 1268" hidden="1">
              <a:extLst>
                <a:ext uri="{FF2B5EF4-FFF2-40B4-BE49-F238E27FC236}">
                  <a16:creationId xmlns:a16="http://schemas.microsoft.com/office/drawing/2014/main" id="{CCFF09D1-6D92-0A13-FAF6-52DA43D70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0" name="Rectangle 1269" hidden="1">
              <a:extLst>
                <a:ext uri="{FF2B5EF4-FFF2-40B4-BE49-F238E27FC236}">
                  <a16:creationId xmlns:a16="http://schemas.microsoft.com/office/drawing/2014/main" id="{52EC46EE-B5CD-C15B-9A27-D5FADF85B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1" name="Rectangle 1270" hidden="1">
              <a:extLst>
                <a:ext uri="{FF2B5EF4-FFF2-40B4-BE49-F238E27FC236}">
                  <a16:creationId xmlns:a16="http://schemas.microsoft.com/office/drawing/2014/main" id="{0DD14105-7A45-167E-BAE3-4645D7A68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2" name="Rectangle 1271" hidden="1">
              <a:extLst>
                <a:ext uri="{FF2B5EF4-FFF2-40B4-BE49-F238E27FC236}">
                  <a16:creationId xmlns:a16="http://schemas.microsoft.com/office/drawing/2014/main" id="{3D819C1A-8E78-56C4-572D-86E5A8DD38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3" name="Rectangle 1272" hidden="1">
              <a:extLst>
                <a:ext uri="{FF2B5EF4-FFF2-40B4-BE49-F238E27FC236}">
                  <a16:creationId xmlns:a16="http://schemas.microsoft.com/office/drawing/2014/main" id="{BCE13103-2D99-2F35-DD96-3DE428A0DF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4" name="Rectangle 1273" hidden="1">
              <a:extLst>
                <a:ext uri="{FF2B5EF4-FFF2-40B4-BE49-F238E27FC236}">
                  <a16:creationId xmlns:a16="http://schemas.microsoft.com/office/drawing/2014/main" id="{E2E457E9-3F08-6A91-085C-989280C09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5" name="Rectangle 1274" hidden="1">
              <a:extLst>
                <a:ext uri="{FF2B5EF4-FFF2-40B4-BE49-F238E27FC236}">
                  <a16:creationId xmlns:a16="http://schemas.microsoft.com/office/drawing/2014/main" id="{CDE96C0C-0F39-C5AD-27A1-B69E14A81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6" name="Rectangle 1275" hidden="1">
              <a:extLst>
                <a:ext uri="{FF2B5EF4-FFF2-40B4-BE49-F238E27FC236}">
                  <a16:creationId xmlns:a16="http://schemas.microsoft.com/office/drawing/2014/main" id="{1A6DC713-693D-6848-EE5C-26FB83582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77" name="Group 1276" hidden="1">
            <a:extLst>
              <a:ext uri="{FF2B5EF4-FFF2-40B4-BE49-F238E27FC236}">
                <a16:creationId xmlns:a16="http://schemas.microsoft.com/office/drawing/2014/main" id="{662D40AF-FC96-F69C-0286-0F8B9ABF8B54}"/>
              </a:ext>
            </a:extLst>
          </p:cNvPr>
          <p:cNvGrpSpPr/>
          <p:nvPr/>
        </p:nvGrpSpPr>
        <p:grpSpPr>
          <a:xfrm>
            <a:off x="7844632" y="5087242"/>
            <a:ext cx="3120915" cy="813774"/>
            <a:chOff x="7844632" y="628654"/>
            <a:chExt cx="3120915" cy="813774"/>
          </a:xfrm>
        </p:grpSpPr>
        <p:sp>
          <p:nvSpPr>
            <p:cNvPr id="1278" name="Rectangle 1277" hidden="1">
              <a:extLst>
                <a:ext uri="{FF2B5EF4-FFF2-40B4-BE49-F238E27FC236}">
                  <a16:creationId xmlns:a16="http://schemas.microsoft.com/office/drawing/2014/main" id="{19BD256D-7033-F75C-5782-62FD492A7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9" name="Rectangle 1278" hidden="1">
              <a:extLst>
                <a:ext uri="{FF2B5EF4-FFF2-40B4-BE49-F238E27FC236}">
                  <a16:creationId xmlns:a16="http://schemas.microsoft.com/office/drawing/2014/main" id="{8AA0FBB8-1144-408C-7A85-495374DAA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0" name="Rectangle 1279" hidden="1">
              <a:extLst>
                <a:ext uri="{FF2B5EF4-FFF2-40B4-BE49-F238E27FC236}">
                  <a16:creationId xmlns:a16="http://schemas.microsoft.com/office/drawing/2014/main" id="{5AA3D7BA-1280-096F-5B0B-EB77D519B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1" name="Rectangle 1280" hidden="1">
              <a:extLst>
                <a:ext uri="{FF2B5EF4-FFF2-40B4-BE49-F238E27FC236}">
                  <a16:creationId xmlns:a16="http://schemas.microsoft.com/office/drawing/2014/main" id="{D14940D6-7624-0BB2-08BA-F93A7DEBA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2" name="Rectangle 1281" hidden="1">
              <a:extLst>
                <a:ext uri="{FF2B5EF4-FFF2-40B4-BE49-F238E27FC236}">
                  <a16:creationId xmlns:a16="http://schemas.microsoft.com/office/drawing/2014/main" id="{6887A1AB-B337-48C4-EE6B-862F8CDB3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3" name="Rectangle 1282" hidden="1">
              <a:extLst>
                <a:ext uri="{FF2B5EF4-FFF2-40B4-BE49-F238E27FC236}">
                  <a16:creationId xmlns:a16="http://schemas.microsoft.com/office/drawing/2014/main" id="{F9B0CB19-3CFF-C51D-A586-3DB9790E8A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4" name="Rectangle 1283" hidden="1">
              <a:extLst>
                <a:ext uri="{FF2B5EF4-FFF2-40B4-BE49-F238E27FC236}">
                  <a16:creationId xmlns:a16="http://schemas.microsoft.com/office/drawing/2014/main" id="{4ABE549E-FC1C-FF8C-7393-F094369C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5" name="Rectangle 1284" hidden="1">
              <a:extLst>
                <a:ext uri="{FF2B5EF4-FFF2-40B4-BE49-F238E27FC236}">
                  <a16:creationId xmlns:a16="http://schemas.microsoft.com/office/drawing/2014/main" id="{10F65A86-4A5C-A66E-489E-881CBD6A7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6" name="Rectangle 1285" hidden="1">
              <a:extLst>
                <a:ext uri="{FF2B5EF4-FFF2-40B4-BE49-F238E27FC236}">
                  <a16:creationId xmlns:a16="http://schemas.microsoft.com/office/drawing/2014/main" id="{05A5994F-004E-7629-0297-FAF6B854B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7" name="Rectangle 1286" hidden="1">
              <a:extLst>
                <a:ext uri="{FF2B5EF4-FFF2-40B4-BE49-F238E27FC236}">
                  <a16:creationId xmlns:a16="http://schemas.microsoft.com/office/drawing/2014/main" id="{9BF015E9-F226-9563-0967-2D3EDF13A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8" name="Rectangle 1287" hidden="1">
              <a:extLst>
                <a:ext uri="{FF2B5EF4-FFF2-40B4-BE49-F238E27FC236}">
                  <a16:creationId xmlns:a16="http://schemas.microsoft.com/office/drawing/2014/main" id="{1A93D17E-F3F1-5D12-45B8-63F703CC2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9" name="Rectangle 1288" hidden="1">
              <a:extLst>
                <a:ext uri="{FF2B5EF4-FFF2-40B4-BE49-F238E27FC236}">
                  <a16:creationId xmlns:a16="http://schemas.microsoft.com/office/drawing/2014/main" id="{40B58538-08DE-4E00-C1F6-EBF4FE51C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0" name="Rectangle 1289" hidden="1">
              <a:extLst>
                <a:ext uri="{FF2B5EF4-FFF2-40B4-BE49-F238E27FC236}">
                  <a16:creationId xmlns:a16="http://schemas.microsoft.com/office/drawing/2014/main" id="{DD4DE503-80C5-0A3C-FC8F-BD5D189D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1" name="Rectangle 1290" hidden="1">
              <a:extLst>
                <a:ext uri="{FF2B5EF4-FFF2-40B4-BE49-F238E27FC236}">
                  <a16:creationId xmlns:a16="http://schemas.microsoft.com/office/drawing/2014/main" id="{C911E6FF-4C22-8B92-39E8-05103698B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292" name="Graphic 1291">
            <a:extLst>
              <a:ext uri="{FF2B5EF4-FFF2-40B4-BE49-F238E27FC236}">
                <a16:creationId xmlns:a16="http://schemas.microsoft.com/office/drawing/2014/main" id="{FC2B5608-4DB4-73EB-DFB3-A98176C951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92380" y="3972595"/>
            <a:ext cx="360000" cy="360000"/>
          </a:xfrm>
          <a:prstGeom prst="rect">
            <a:avLst/>
          </a:prstGeom>
        </p:spPr>
      </p:pic>
      <p:pic>
        <p:nvPicPr>
          <p:cNvPr id="1293" name="Graphic 1292">
            <a:extLst>
              <a:ext uri="{FF2B5EF4-FFF2-40B4-BE49-F238E27FC236}">
                <a16:creationId xmlns:a16="http://schemas.microsoft.com/office/drawing/2014/main" id="{D8D08248-5C23-8BB0-8535-0D2354E626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2532" y="3972595"/>
            <a:ext cx="360000" cy="360000"/>
          </a:xfrm>
          <a:prstGeom prst="rect">
            <a:avLst/>
          </a:prstGeom>
        </p:spPr>
      </p:pic>
      <p:pic>
        <p:nvPicPr>
          <p:cNvPr id="1294" name="Graphic 1293">
            <a:extLst>
              <a:ext uri="{FF2B5EF4-FFF2-40B4-BE49-F238E27FC236}">
                <a16:creationId xmlns:a16="http://schemas.microsoft.com/office/drawing/2014/main" id="{59FCCFA9-A4BC-23C0-9699-324955C47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58335" y="1743301"/>
            <a:ext cx="360000" cy="360000"/>
          </a:xfrm>
          <a:prstGeom prst="rect">
            <a:avLst/>
          </a:prstGeom>
        </p:spPr>
      </p:pic>
      <p:pic>
        <p:nvPicPr>
          <p:cNvPr id="1295" name="Graphic 1294">
            <a:extLst>
              <a:ext uri="{FF2B5EF4-FFF2-40B4-BE49-F238E27FC236}">
                <a16:creationId xmlns:a16="http://schemas.microsoft.com/office/drawing/2014/main" id="{C8679AAD-0977-4DE9-0257-836EE1C18D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39079" y="3972595"/>
            <a:ext cx="360000" cy="360000"/>
          </a:xfrm>
          <a:prstGeom prst="rect">
            <a:avLst/>
          </a:prstGeom>
        </p:spPr>
      </p:pic>
      <p:pic>
        <p:nvPicPr>
          <p:cNvPr id="1296" name="Graphic 1295">
            <a:extLst>
              <a:ext uri="{FF2B5EF4-FFF2-40B4-BE49-F238E27FC236}">
                <a16:creationId xmlns:a16="http://schemas.microsoft.com/office/drawing/2014/main" id="{E4A81749-4575-9E38-8E6E-371AA2DF34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9823" y="3972595"/>
            <a:ext cx="360000" cy="360000"/>
          </a:xfrm>
          <a:prstGeom prst="rect">
            <a:avLst/>
          </a:prstGeom>
        </p:spPr>
      </p:pic>
      <p:pic>
        <p:nvPicPr>
          <p:cNvPr id="1297" name="Graphic 1296">
            <a:extLst>
              <a:ext uri="{FF2B5EF4-FFF2-40B4-BE49-F238E27FC236}">
                <a16:creationId xmlns:a16="http://schemas.microsoft.com/office/drawing/2014/main" id="{1EC84B74-C53F-6F78-2BA2-F2EF43FA33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9451" y="3972595"/>
            <a:ext cx="360000" cy="360000"/>
          </a:xfrm>
          <a:prstGeom prst="rect">
            <a:avLst/>
          </a:prstGeom>
        </p:spPr>
      </p:pic>
      <p:pic>
        <p:nvPicPr>
          <p:cNvPr id="1298" name="Graphic 1297">
            <a:extLst>
              <a:ext uri="{FF2B5EF4-FFF2-40B4-BE49-F238E27FC236}">
                <a16:creationId xmlns:a16="http://schemas.microsoft.com/office/drawing/2014/main" id="{D6E7063F-21D3-6D9A-61B7-1B3D3FFDF28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132228" y="1743301"/>
            <a:ext cx="360000" cy="360000"/>
          </a:xfrm>
          <a:prstGeom prst="rect">
            <a:avLst/>
          </a:prstGeom>
        </p:spPr>
      </p:pic>
      <p:pic>
        <p:nvPicPr>
          <p:cNvPr id="1299" name="Graphic 1298">
            <a:extLst>
              <a:ext uri="{FF2B5EF4-FFF2-40B4-BE49-F238E27FC236}">
                <a16:creationId xmlns:a16="http://schemas.microsoft.com/office/drawing/2014/main" id="{D2DF3C1C-CC42-988F-B6E4-C581888936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25091" y="2857948"/>
            <a:ext cx="360000" cy="360000"/>
          </a:xfrm>
          <a:prstGeom prst="rect">
            <a:avLst/>
          </a:prstGeom>
        </p:spPr>
      </p:pic>
      <p:pic>
        <p:nvPicPr>
          <p:cNvPr id="1300" name="Graphic 1299">
            <a:extLst>
              <a:ext uri="{FF2B5EF4-FFF2-40B4-BE49-F238E27FC236}">
                <a16:creationId xmlns:a16="http://schemas.microsoft.com/office/drawing/2014/main" id="{D1DE746A-078E-F19B-6ED9-18FAE9E90EA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19823" y="2857948"/>
            <a:ext cx="360000" cy="360000"/>
          </a:xfrm>
          <a:prstGeom prst="rect">
            <a:avLst/>
          </a:prstGeom>
        </p:spPr>
      </p:pic>
      <p:pic>
        <p:nvPicPr>
          <p:cNvPr id="1301" name="Graphic 1300">
            <a:extLst>
              <a:ext uri="{FF2B5EF4-FFF2-40B4-BE49-F238E27FC236}">
                <a16:creationId xmlns:a16="http://schemas.microsoft.com/office/drawing/2014/main" id="{A380DAA4-6306-A0F9-F3DB-393022041B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4938" y="3972595"/>
            <a:ext cx="360000" cy="360000"/>
          </a:xfrm>
          <a:prstGeom prst="rect">
            <a:avLst/>
          </a:prstGeom>
        </p:spPr>
      </p:pic>
      <p:pic>
        <p:nvPicPr>
          <p:cNvPr id="1302" name="Graphic 1301">
            <a:extLst>
              <a:ext uri="{FF2B5EF4-FFF2-40B4-BE49-F238E27FC236}">
                <a16:creationId xmlns:a16="http://schemas.microsoft.com/office/drawing/2014/main" id="{B70BEA5C-1692-C14B-0ED2-0AD01FBFE08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844632" y="3972595"/>
            <a:ext cx="360000" cy="360000"/>
          </a:xfrm>
          <a:prstGeom prst="rect">
            <a:avLst/>
          </a:prstGeom>
        </p:spPr>
      </p:pic>
      <p:pic>
        <p:nvPicPr>
          <p:cNvPr id="1303" name="Graphic 1302">
            <a:extLst>
              <a:ext uri="{FF2B5EF4-FFF2-40B4-BE49-F238E27FC236}">
                <a16:creationId xmlns:a16="http://schemas.microsoft.com/office/drawing/2014/main" id="{D749C952-7D3C-E0FF-AE5F-B0792C92FDE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304785" y="3972595"/>
            <a:ext cx="360000" cy="360000"/>
          </a:xfrm>
          <a:prstGeom prst="rect">
            <a:avLst/>
          </a:prstGeom>
        </p:spPr>
      </p:pic>
      <p:pic>
        <p:nvPicPr>
          <p:cNvPr id="1304" name="Graphic 1303">
            <a:extLst>
              <a:ext uri="{FF2B5EF4-FFF2-40B4-BE49-F238E27FC236}">
                <a16:creationId xmlns:a16="http://schemas.microsoft.com/office/drawing/2014/main" id="{01E972F3-6D42-60DC-E3F6-883CB9AED4B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04785" y="1743301"/>
            <a:ext cx="360000" cy="360000"/>
          </a:xfrm>
          <a:prstGeom prst="rect">
            <a:avLst/>
          </a:prstGeom>
        </p:spPr>
      </p:pic>
      <p:pic>
        <p:nvPicPr>
          <p:cNvPr id="1305" name="Graphic 1304">
            <a:extLst>
              <a:ext uri="{FF2B5EF4-FFF2-40B4-BE49-F238E27FC236}">
                <a16:creationId xmlns:a16="http://schemas.microsoft.com/office/drawing/2014/main" id="{36E2FB77-6275-B281-84A4-B8F47EBCF3F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132228" y="628654"/>
            <a:ext cx="360000" cy="360000"/>
          </a:xfrm>
          <a:prstGeom prst="rect">
            <a:avLst/>
          </a:prstGeom>
        </p:spPr>
      </p:pic>
      <p:pic>
        <p:nvPicPr>
          <p:cNvPr id="1306" name="Graphic 1305">
            <a:extLst>
              <a:ext uri="{FF2B5EF4-FFF2-40B4-BE49-F238E27FC236}">
                <a16:creationId xmlns:a16="http://schemas.microsoft.com/office/drawing/2014/main" id="{F73F20F5-84BD-4B81-4775-8F095EE8EA8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592380" y="628654"/>
            <a:ext cx="360000" cy="360000"/>
          </a:xfrm>
          <a:prstGeom prst="rect">
            <a:avLst/>
          </a:prstGeom>
        </p:spPr>
      </p:pic>
      <p:pic>
        <p:nvPicPr>
          <p:cNvPr id="1307" name="Graphic 1306">
            <a:extLst>
              <a:ext uri="{FF2B5EF4-FFF2-40B4-BE49-F238E27FC236}">
                <a16:creationId xmlns:a16="http://schemas.microsoft.com/office/drawing/2014/main" id="{ED69CFE1-8EEF-851D-D0A2-14C5484ADDA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52532" y="628654"/>
            <a:ext cx="360000" cy="360000"/>
          </a:xfrm>
          <a:prstGeom prst="rect">
            <a:avLst/>
          </a:prstGeom>
        </p:spPr>
      </p:pic>
      <p:pic>
        <p:nvPicPr>
          <p:cNvPr id="1308" name="Graphic 1307">
            <a:extLst>
              <a:ext uri="{FF2B5EF4-FFF2-40B4-BE49-F238E27FC236}">
                <a16:creationId xmlns:a16="http://schemas.microsoft.com/office/drawing/2014/main" id="{E1781317-4ABE-512B-B69A-A442815F145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304785" y="2857948"/>
            <a:ext cx="360000" cy="360000"/>
          </a:xfrm>
          <a:prstGeom prst="rect">
            <a:avLst/>
          </a:prstGeom>
        </p:spPr>
      </p:pic>
      <p:pic>
        <p:nvPicPr>
          <p:cNvPr id="1309" name="Graphic 1308">
            <a:extLst>
              <a:ext uri="{FF2B5EF4-FFF2-40B4-BE49-F238E27FC236}">
                <a16:creationId xmlns:a16="http://schemas.microsoft.com/office/drawing/2014/main" id="{AF70AB6D-73C6-D793-5384-6B7445313DA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512684" y="628654"/>
            <a:ext cx="360000" cy="360000"/>
          </a:xfrm>
          <a:prstGeom prst="rect">
            <a:avLst/>
          </a:prstGeom>
        </p:spPr>
      </p:pic>
      <p:pic>
        <p:nvPicPr>
          <p:cNvPr id="1310" name="Graphic 1309">
            <a:extLst>
              <a:ext uri="{FF2B5EF4-FFF2-40B4-BE49-F238E27FC236}">
                <a16:creationId xmlns:a16="http://schemas.microsoft.com/office/drawing/2014/main" id="{2FAA6A7D-0438-0022-FED4-C73BB5ECDA1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512684" y="3972595"/>
            <a:ext cx="360000" cy="360000"/>
          </a:xfrm>
          <a:prstGeom prst="rect">
            <a:avLst/>
          </a:prstGeom>
        </p:spPr>
      </p:pic>
      <p:pic>
        <p:nvPicPr>
          <p:cNvPr id="1311" name="Graphic 1310">
            <a:extLst>
              <a:ext uri="{FF2B5EF4-FFF2-40B4-BE49-F238E27FC236}">
                <a16:creationId xmlns:a16="http://schemas.microsoft.com/office/drawing/2014/main" id="{16445C65-F3DC-302F-7433-B8AA24EDA4F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893141" y="5087242"/>
            <a:ext cx="360000" cy="360000"/>
          </a:xfrm>
          <a:prstGeom prst="rect">
            <a:avLst/>
          </a:prstGeom>
        </p:spPr>
      </p:pic>
      <p:pic>
        <p:nvPicPr>
          <p:cNvPr id="1312" name="Graphic 1311">
            <a:extLst>
              <a:ext uri="{FF2B5EF4-FFF2-40B4-BE49-F238E27FC236}">
                <a16:creationId xmlns:a16="http://schemas.microsoft.com/office/drawing/2014/main" id="{7102712D-2550-72E1-9475-D4D160B4C8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19823" y="626641"/>
            <a:ext cx="360000" cy="360000"/>
          </a:xfrm>
          <a:prstGeom prst="rect">
            <a:avLst/>
          </a:prstGeom>
        </p:spPr>
      </p:pic>
      <p:pic>
        <p:nvPicPr>
          <p:cNvPr id="1313" name="Graphic 1312">
            <a:extLst>
              <a:ext uri="{FF2B5EF4-FFF2-40B4-BE49-F238E27FC236}">
                <a16:creationId xmlns:a16="http://schemas.microsoft.com/office/drawing/2014/main" id="{F98E96FF-9994-1154-6A1C-CACA40F9080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79451" y="626641"/>
            <a:ext cx="360000" cy="360000"/>
          </a:xfrm>
          <a:prstGeom prst="rect">
            <a:avLst/>
          </a:prstGeom>
        </p:spPr>
      </p:pic>
      <p:pic>
        <p:nvPicPr>
          <p:cNvPr id="1314" name="Graphic 1313">
            <a:extLst>
              <a:ext uri="{FF2B5EF4-FFF2-40B4-BE49-F238E27FC236}">
                <a16:creationId xmlns:a16="http://schemas.microsoft.com/office/drawing/2014/main" id="{D026EA1E-27A0-06A5-90DA-432ACAE8AEE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339079" y="626641"/>
            <a:ext cx="360000" cy="360000"/>
          </a:xfrm>
          <a:prstGeom prst="rect">
            <a:avLst/>
          </a:prstGeom>
        </p:spPr>
      </p:pic>
      <p:pic>
        <p:nvPicPr>
          <p:cNvPr id="1315" name="Graphic 1314">
            <a:extLst>
              <a:ext uri="{FF2B5EF4-FFF2-40B4-BE49-F238E27FC236}">
                <a16:creationId xmlns:a16="http://schemas.microsoft.com/office/drawing/2014/main" id="{32A6451B-CDCD-5F20-1802-80A14243BAD8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798707" y="626641"/>
            <a:ext cx="360000" cy="360000"/>
          </a:xfrm>
          <a:prstGeom prst="rect">
            <a:avLst/>
          </a:prstGeom>
        </p:spPr>
      </p:pic>
      <p:pic>
        <p:nvPicPr>
          <p:cNvPr id="1316" name="Graphic 1315">
            <a:extLst>
              <a:ext uri="{FF2B5EF4-FFF2-40B4-BE49-F238E27FC236}">
                <a16:creationId xmlns:a16="http://schemas.microsoft.com/office/drawing/2014/main" id="{EEF6E4AD-6CE9-6BFF-E08C-F36BE03CE82A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2258335" y="626641"/>
            <a:ext cx="360000" cy="360000"/>
          </a:xfrm>
          <a:prstGeom prst="rect">
            <a:avLst/>
          </a:prstGeom>
        </p:spPr>
      </p:pic>
      <p:pic>
        <p:nvPicPr>
          <p:cNvPr id="1317" name="Graphic 1316">
            <a:extLst>
              <a:ext uri="{FF2B5EF4-FFF2-40B4-BE49-F238E27FC236}">
                <a16:creationId xmlns:a16="http://schemas.microsoft.com/office/drawing/2014/main" id="{11F5B4AF-9E04-77BB-8271-9133DE1C474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5052532" y="5087242"/>
            <a:ext cx="360000" cy="360000"/>
          </a:xfrm>
          <a:prstGeom prst="rect">
            <a:avLst/>
          </a:prstGeom>
        </p:spPr>
      </p:pic>
      <p:pic>
        <p:nvPicPr>
          <p:cNvPr id="1318" name="Graphic 1317">
            <a:extLst>
              <a:ext uri="{FF2B5EF4-FFF2-40B4-BE49-F238E27FC236}">
                <a16:creationId xmlns:a16="http://schemas.microsoft.com/office/drawing/2014/main" id="{1D7FF92F-F612-77BB-F6AD-B2740BA79688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132228" y="5087242"/>
            <a:ext cx="360000" cy="360000"/>
          </a:xfrm>
          <a:prstGeom prst="rect">
            <a:avLst/>
          </a:prstGeom>
        </p:spPr>
      </p:pic>
      <p:pic>
        <p:nvPicPr>
          <p:cNvPr id="1319" name="Graphic 1318">
            <a:extLst>
              <a:ext uri="{FF2B5EF4-FFF2-40B4-BE49-F238E27FC236}">
                <a16:creationId xmlns:a16="http://schemas.microsoft.com/office/drawing/2014/main" id="{BC5C1380-4BC5-BDF8-D3CC-6278E56F73B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972836" y="5087242"/>
            <a:ext cx="360000" cy="360000"/>
          </a:xfrm>
          <a:prstGeom prst="rect">
            <a:avLst/>
          </a:prstGeom>
        </p:spPr>
      </p:pic>
      <p:pic>
        <p:nvPicPr>
          <p:cNvPr id="1320" name="Graphic 1319">
            <a:extLst>
              <a:ext uri="{FF2B5EF4-FFF2-40B4-BE49-F238E27FC236}">
                <a16:creationId xmlns:a16="http://schemas.microsoft.com/office/drawing/2014/main" id="{F201D4EE-D19E-CEDB-03C4-86BFE47F2A63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4592380" y="1743301"/>
            <a:ext cx="360000" cy="360000"/>
          </a:xfrm>
          <a:prstGeom prst="rect">
            <a:avLst/>
          </a:prstGeom>
        </p:spPr>
      </p:pic>
      <p:pic>
        <p:nvPicPr>
          <p:cNvPr id="1321" name="Graphic 1320">
            <a:extLst>
              <a:ext uri="{FF2B5EF4-FFF2-40B4-BE49-F238E27FC236}">
                <a16:creationId xmlns:a16="http://schemas.microsoft.com/office/drawing/2014/main" id="{DFD9FE52-A4C1-13D7-3273-51A24A053A2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339079" y="2857948"/>
            <a:ext cx="360000" cy="360000"/>
          </a:xfrm>
          <a:prstGeom prst="rect">
            <a:avLst/>
          </a:prstGeom>
        </p:spPr>
      </p:pic>
      <p:pic>
        <p:nvPicPr>
          <p:cNvPr id="1322" name="Graphic 1321">
            <a:extLst>
              <a:ext uri="{FF2B5EF4-FFF2-40B4-BE49-F238E27FC236}">
                <a16:creationId xmlns:a16="http://schemas.microsoft.com/office/drawing/2014/main" id="{A216A25D-9E20-152D-CD80-51EDAF9602C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592380" y="5087242"/>
            <a:ext cx="360000" cy="360000"/>
          </a:xfrm>
          <a:prstGeom prst="rect">
            <a:avLst/>
          </a:prstGeom>
        </p:spPr>
      </p:pic>
      <p:pic>
        <p:nvPicPr>
          <p:cNvPr id="1323" name="Graphic 1322">
            <a:extLst>
              <a:ext uri="{FF2B5EF4-FFF2-40B4-BE49-F238E27FC236}">
                <a16:creationId xmlns:a16="http://schemas.microsoft.com/office/drawing/2014/main" id="{C9367F15-9D16-9FA6-AF2F-55047F87990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512684" y="1743301"/>
            <a:ext cx="360000" cy="360000"/>
          </a:xfrm>
          <a:prstGeom prst="rect">
            <a:avLst/>
          </a:prstGeom>
        </p:spPr>
      </p:pic>
      <p:pic>
        <p:nvPicPr>
          <p:cNvPr id="1324" name="Graphic 1323">
            <a:extLst>
              <a:ext uri="{FF2B5EF4-FFF2-40B4-BE49-F238E27FC236}">
                <a16:creationId xmlns:a16="http://schemas.microsoft.com/office/drawing/2014/main" id="{6B523A6D-7C9D-E2CD-FA09-65C58BC825C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132228" y="3972595"/>
            <a:ext cx="360000" cy="360000"/>
          </a:xfrm>
          <a:prstGeom prst="rect">
            <a:avLst/>
          </a:prstGeom>
        </p:spPr>
      </p:pic>
      <p:pic>
        <p:nvPicPr>
          <p:cNvPr id="1325" name="Graphic 1324">
            <a:extLst>
              <a:ext uri="{FF2B5EF4-FFF2-40B4-BE49-F238E27FC236}">
                <a16:creationId xmlns:a16="http://schemas.microsoft.com/office/drawing/2014/main" id="{AC46C6D1-04F4-4F6A-375B-D59145562B6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8764938" y="1743301"/>
            <a:ext cx="360000" cy="360000"/>
          </a:xfrm>
          <a:prstGeom prst="rect">
            <a:avLst/>
          </a:prstGeom>
        </p:spPr>
      </p:pic>
      <p:pic>
        <p:nvPicPr>
          <p:cNvPr id="1326" name="Graphic 1325">
            <a:extLst>
              <a:ext uri="{FF2B5EF4-FFF2-40B4-BE49-F238E27FC236}">
                <a16:creationId xmlns:a16="http://schemas.microsoft.com/office/drawing/2014/main" id="{DF07952D-E8DC-71FC-C4F2-6B2FC488E2C4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798707" y="1743301"/>
            <a:ext cx="360000" cy="360000"/>
          </a:xfrm>
          <a:prstGeom prst="rect">
            <a:avLst/>
          </a:prstGeom>
        </p:spPr>
      </p:pic>
      <p:pic>
        <p:nvPicPr>
          <p:cNvPr id="1327" name="Graphic 1326">
            <a:extLst>
              <a:ext uri="{FF2B5EF4-FFF2-40B4-BE49-F238E27FC236}">
                <a16:creationId xmlns:a16="http://schemas.microsoft.com/office/drawing/2014/main" id="{19B25BFF-BB38-BDBB-DFA1-05399CAAC9D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8764938" y="2857948"/>
            <a:ext cx="360000" cy="360000"/>
          </a:xfrm>
          <a:prstGeom prst="rect">
            <a:avLst/>
          </a:prstGeom>
        </p:spPr>
      </p:pic>
      <p:pic>
        <p:nvPicPr>
          <p:cNvPr id="1328" name="Graphic 1327">
            <a:extLst>
              <a:ext uri="{FF2B5EF4-FFF2-40B4-BE49-F238E27FC236}">
                <a16:creationId xmlns:a16="http://schemas.microsoft.com/office/drawing/2014/main" id="{0CC0B493-B7A5-4B5E-87E7-8F4FDEB862EC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879451" y="5087242"/>
            <a:ext cx="360000" cy="360000"/>
          </a:xfrm>
          <a:prstGeom prst="rect">
            <a:avLst/>
          </a:prstGeom>
        </p:spPr>
      </p:pic>
      <p:pic>
        <p:nvPicPr>
          <p:cNvPr id="1329" name="Graphic 1328">
            <a:extLst>
              <a:ext uri="{FF2B5EF4-FFF2-40B4-BE49-F238E27FC236}">
                <a16:creationId xmlns:a16="http://schemas.microsoft.com/office/drawing/2014/main" id="{C1549BC0-A2D0-DFCE-1272-31CC6936D498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844632" y="2857948"/>
            <a:ext cx="360000" cy="360000"/>
          </a:xfrm>
          <a:prstGeom prst="rect">
            <a:avLst/>
          </a:prstGeom>
        </p:spPr>
      </p:pic>
      <p:pic>
        <p:nvPicPr>
          <p:cNvPr id="1330" name="Graphic 1329">
            <a:extLst>
              <a:ext uri="{FF2B5EF4-FFF2-40B4-BE49-F238E27FC236}">
                <a16:creationId xmlns:a16="http://schemas.microsoft.com/office/drawing/2014/main" id="{9054F52D-4BEB-11F8-3541-50089AC07C5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5972836" y="3972595"/>
            <a:ext cx="360000" cy="360000"/>
          </a:xfrm>
          <a:prstGeom prst="rect">
            <a:avLst/>
          </a:prstGeom>
        </p:spPr>
      </p:pic>
      <p:pic>
        <p:nvPicPr>
          <p:cNvPr id="1331" name="Graphic 1330">
            <a:extLst>
              <a:ext uri="{FF2B5EF4-FFF2-40B4-BE49-F238E27FC236}">
                <a16:creationId xmlns:a16="http://schemas.microsoft.com/office/drawing/2014/main" id="{149A6174-C722-0438-0E02-4478B466279D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798707" y="2857948"/>
            <a:ext cx="360000" cy="360000"/>
          </a:xfrm>
          <a:prstGeom prst="rect">
            <a:avLst/>
          </a:prstGeom>
        </p:spPr>
      </p:pic>
      <p:pic>
        <p:nvPicPr>
          <p:cNvPr id="1332" name="Graphic 1331">
            <a:extLst>
              <a:ext uri="{FF2B5EF4-FFF2-40B4-BE49-F238E27FC236}">
                <a16:creationId xmlns:a16="http://schemas.microsoft.com/office/drawing/2014/main" id="{2E2BB1C7-DBF0-0ADF-E814-27FDD062D3C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879451" y="2857948"/>
            <a:ext cx="360000" cy="360000"/>
          </a:xfrm>
          <a:prstGeom prst="rect">
            <a:avLst/>
          </a:prstGeom>
        </p:spPr>
      </p:pic>
      <p:pic>
        <p:nvPicPr>
          <p:cNvPr id="1333" name="Graphic 1332">
            <a:extLst>
              <a:ext uri="{FF2B5EF4-FFF2-40B4-BE49-F238E27FC236}">
                <a16:creationId xmlns:a16="http://schemas.microsoft.com/office/drawing/2014/main" id="{DD6F6143-92D0-E8C7-0B79-E7ED71579EE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5512684" y="5087242"/>
            <a:ext cx="360000" cy="360000"/>
          </a:xfrm>
          <a:prstGeom prst="rect">
            <a:avLst/>
          </a:prstGeom>
        </p:spPr>
      </p:pic>
      <p:pic>
        <p:nvPicPr>
          <p:cNvPr id="1334" name="Graphic 1333">
            <a:extLst>
              <a:ext uri="{FF2B5EF4-FFF2-40B4-BE49-F238E27FC236}">
                <a16:creationId xmlns:a16="http://schemas.microsoft.com/office/drawing/2014/main" id="{8878B4D3-4075-07B0-8929-589238FDAC9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419823" y="5087242"/>
            <a:ext cx="360000" cy="360000"/>
          </a:xfrm>
          <a:prstGeom prst="rect">
            <a:avLst/>
          </a:prstGeom>
        </p:spPr>
      </p:pic>
      <p:pic>
        <p:nvPicPr>
          <p:cNvPr id="1335" name="Graphic 1334">
            <a:extLst>
              <a:ext uri="{FF2B5EF4-FFF2-40B4-BE49-F238E27FC236}">
                <a16:creationId xmlns:a16="http://schemas.microsoft.com/office/drawing/2014/main" id="{FA097503-F852-2B70-D524-69292817E8D8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879451" y="1743301"/>
            <a:ext cx="360000" cy="360000"/>
          </a:xfrm>
          <a:prstGeom prst="rect">
            <a:avLst/>
          </a:prstGeom>
        </p:spPr>
      </p:pic>
      <p:pic>
        <p:nvPicPr>
          <p:cNvPr id="1336" name="Graphic 1335">
            <a:extLst>
              <a:ext uri="{FF2B5EF4-FFF2-40B4-BE49-F238E27FC236}">
                <a16:creationId xmlns:a16="http://schemas.microsoft.com/office/drawing/2014/main" id="{48ADCC45-C6D1-4DFA-569C-541BEA2DB67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19823" y="1743301"/>
            <a:ext cx="360000" cy="360000"/>
          </a:xfrm>
          <a:prstGeom prst="rect">
            <a:avLst/>
          </a:prstGeom>
        </p:spPr>
      </p:pic>
      <p:pic>
        <p:nvPicPr>
          <p:cNvPr id="1337" name="Graphic 1336">
            <a:extLst>
              <a:ext uri="{FF2B5EF4-FFF2-40B4-BE49-F238E27FC236}">
                <a16:creationId xmlns:a16="http://schemas.microsoft.com/office/drawing/2014/main" id="{73D7DBF2-F3AD-2DC9-140E-58235EFC92A8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339079" y="1743301"/>
            <a:ext cx="360000" cy="360000"/>
          </a:xfrm>
          <a:prstGeom prst="rect">
            <a:avLst/>
          </a:prstGeom>
        </p:spPr>
      </p:pic>
      <p:pic>
        <p:nvPicPr>
          <p:cNvPr id="1338" name="Graphic 1337">
            <a:extLst>
              <a:ext uri="{FF2B5EF4-FFF2-40B4-BE49-F238E27FC236}">
                <a16:creationId xmlns:a16="http://schemas.microsoft.com/office/drawing/2014/main" id="{371C7FDA-1951-EB60-0F7F-3ED989B40884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2717963" y="1743301"/>
            <a:ext cx="360000" cy="360000"/>
          </a:xfrm>
          <a:prstGeom prst="rect">
            <a:avLst/>
          </a:prstGeom>
        </p:spPr>
      </p:pic>
      <p:pic>
        <p:nvPicPr>
          <p:cNvPr id="1339" name="Graphic 1338">
            <a:extLst>
              <a:ext uri="{FF2B5EF4-FFF2-40B4-BE49-F238E27FC236}">
                <a16:creationId xmlns:a16="http://schemas.microsoft.com/office/drawing/2014/main" id="{E23E2353-88B0-034D-4381-B16AD843677E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7844632" y="628654"/>
            <a:ext cx="360000" cy="360000"/>
          </a:xfrm>
          <a:prstGeom prst="rect">
            <a:avLst/>
          </a:prstGeom>
        </p:spPr>
      </p:pic>
      <p:pic>
        <p:nvPicPr>
          <p:cNvPr id="1340" name="Graphic 1339">
            <a:extLst>
              <a:ext uri="{FF2B5EF4-FFF2-40B4-BE49-F238E27FC236}">
                <a16:creationId xmlns:a16="http://schemas.microsoft.com/office/drawing/2014/main" id="{778B346E-70DE-652B-951E-3D5A18F2712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8304785" y="626641"/>
            <a:ext cx="360000" cy="360000"/>
          </a:xfrm>
          <a:prstGeom prst="rect">
            <a:avLst/>
          </a:prstGeom>
        </p:spPr>
      </p:pic>
      <p:pic>
        <p:nvPicPr>
          <p:cNvPr id="1341" name="Graphic 1340">
            <a:extLst>
              <a:ext uri="{FF2B5EF4-FFF2-40B4-BE49-F238E27FC236}">
                <a16:creationId xmlns:a16="http://schemas.microsoft.com/office/drawing/2014/main" id="{AF925693-F582-99AA-4724-8BB7E322E9F3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8764938" y="626641"/>
            <a:ext cx="360000" cy="360000"/>
          </a:xfrm>
          <a:prstGeom prst="rect">
            <a:avLst/>
          </a:prstGeom>
        </p:spPr>
      </p:pic>
      <p:pic>
        <p:nvPicPr>
          <p:cNvPr id="1342" name="Graphic 1341">
            <a:extLst>
              <a:ext uri="{FF2B5EF4-FFF2-40B4-BE49-F238E27FC236}">
                <a16:creationId xmlns:a16="http://schemas.microsoft.com/office/drawing/2014/main" id="{4A150D27-9DBD-9609-C0C4-2BC62D37577F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052532" y="1743301"/>
            <a:ext cx="360000" cy="360000"/>
          </a:xfrm>
          <a:prstGeom prst="rect">
            <a:avLst/>
          </a:prstGeom>
        </p:spPr>
      </p:pic>
      <p:pic>
        <p:nvPicPr>
          <p:cNvPr id="1343" name="Graphic 1342">
            <a:extLst>
              <a:ext uri="{FF2B5EF4-FFF2-40B4-BE49-F238E27FC236}">
                <a16:creationId xmlns:a16="http://schemas.microsoft.com/office/drawing/2014/main" id="{488B759D-837C-F555-04BC-1E6BD6BBA668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6432988" y="5087242"/>
            <a:ext cx="360000" cy="360000"/>
          </a:xfrm>
          <a:prstGeom prst="rect">
            <a:avLst/>
          </a:prstGeom>
        </p:spPr>
      </p:pic>
      <p:pic>
        <p:nvPicPr>
          <p:cNvPr id="1344" name="Graphic 1343">
            <a:extLst>
              <a:ext uri="{FF2B5EF4-FFF2-40B4-BE49-F238E27FC236}">
                <a16:creationId xmlns:a16="http://schemas.microsoft.com/office/drawing/2014/main" id="{6DBAEBAD-3C32-60D4-63B3-E2B28ABC314B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132228" y="2857948"/>
            <a:ext cx="360000" cy="360000"/>
          </a:xfrm>
          <a:prstGeom prst="rect">
            <a:avLst/>
          </a:prstGeom>
        </p:spPr>
      </p:pic>
      <p:pic>
        <p:nvPicPr>
          <p:cNvPr id="1345" name="Graphic 1344">
            <a:extLst>
              <a:ext uri="{FF2B5EF4-FFF2-40B4-BE49-F238E27FC236}">
                <a16:creationId xmlns:a16="http://schemas.microsoft.com/office/drawing/2014/main" id="{480925A4-A592-80B2-92E9-95003D456E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592380" y="2857948"/>
            <a:ext cx="360000" cy="360000"/>
          </a:xfrm>
          <a:prstGeom prst="rect">
            <a:avLst/>
          </a:prstGeom>
        </p:spPr>
      </p:pic>
      <p:pic>
        <p:nvPicPr>
          <p:cNvPr id="1346" name="Graphic 1345">
            <a:extLst>
              <a:ext uri="{FF2B5EF4-FFF2-40B4-BE49-F238E27FC236}">
                <a16:creationId xmlns:a16="http://schemas.microsoft.com/office/drawing/2014/main" id="{7533043C-D7D7-41DB-DD2D-842FCA7EF9D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7844632" y="1743301"/>
            <a:ext cx="360000" cy="360000"/>
          </a:xfrm>
          <a:prstGeom prst="rect">
            <a:avLst/>
          </a:prstGeom>
        </p:spPr>
      </p:pic>
      <p:sp>
        <p:nvSpPr>
          <p:cNvPr id="1347" name="TextBox 1346">
            <a:extLst>
              <a:ext uri="{FF2B5EF4-FFF2-40B4-BE49-F238E27FC236}">
                <a16:creationId xmlns:a16="http://schemas.microsoft.com/office/drawing/2014/main" id="{93093219-5C4B-CA91-A57C-DE9071FFE7E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6171" y="385205"/>
            <a:ext cx="4792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 err="1">
                <a:latin typeface="+mj-lt"/>
              </a:rPr>
              <a:t>Devices</a:t>
            </a:r>
            <a:endParaRPr lang="nl-NL" sz="1000" b="1" dirty="0">
              <a:latin typeface="+mj-lt"/>
            </a:endParaRPr>
          </a:p>
        </p:txBody>
      </p:sp>
      <p:sp>
        <p:nvSpPr>
          <p:cNvPr id="1348" name="TextBox 1347">
            <a:extLst>
              <a:ext uri="{FF2B5EF4-FFF2-40B4-BE49-F238E27FC236}">
                <a16:creationId xmlns:a16="http://schemas.microsoft.com/office/drawing/2014/main" id="{D1C69F04-684A-C4A5-03C7-EB36CEB21C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32228" y="385205"/>
            <a:ext cx="34624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Users</a:t>
            </a:r>
          </a:p>
        </p:txBody>
      </p:sp>
      <p:sp>
        <p:nvSpPr>
          <p:cNvPr id="1349" name="TextBox 1348">
            <a:extLst>
              <a:ext uri="{FF2B5EF4-FFF2-40B4-BE49-F238E27FC236}">
                <a16:creationId xmlns:a16="http://schemas.microsoft.com/office/drawing/2014/main" id="{BEB51C07-C2D9-2FB8-A114-663C73CD34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44632" y="385205"/>
            <a:ext cx="5113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 err="1">
                <a:latin typeface="+mj-lt"/>
              </a:rPr>
              <a:t>Smiley’s</a:t>
            </a:r>
            <a:endParaRPr lang="nl-NL" sz="1000" b="1" dirty="0">
              <a:latin typeface="+mj-lt"/>
            </a:endParaRP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A96178EF-81D1-D546-0E18-077FAC778A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198" y="1493682"/>
            <a:ext cx="6700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Bestanden</a:t>
            </a:r>
          </a:p>
        </p:txBody>
      </p:sp>
      <p:sp>
        <p:nvSpPr>
          <p:cNvPr id="1351" name="TextBox 1350">
            <a:extLst>
              <a:ext uri="{FF2B5EF4-FFF2-40B4-BE49-F238E27FC236}">
                <a16:creationId xmlns:a16="http://schemas.microsoft.com/office/drawing/2014/main" id="{BACF80FB-7268-462C-91BA-159B2F05BE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36171" y="2605330"/>
            <a:ext cx="122309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Wereld en navigatie</a:t>
            </a:r>
          </a:p>
        </p:txBody>
      </p:sp>
      <p:sp>
        <p:nvSpPr>
          <p:cNvPr id="1352" name="TextBox 1351">
            <a:extLst>
              <a:ext uri="{FF2B5EF4-FFF2-40B4-BE49-F238E27FC236}">
                <a16:creationId xmlns:a16="http://schemas.microsoft.com/office/drawing/2014/main" id="{68401CB4-C2B5-6FC0-7481-87FA04059B2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32228" y="1493682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Business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CFCD2A61-3FC5-3ECC-BADE-0FED5F7AE82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844632" y="1493682"/>
            <a:ext cx="4472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Succes</a:t>
            </a:r>
          </a:p>
        </p:txBody>
      </p:sp>
      <p:sp>
        <p:nvSpPr>
          <p:cNvPr id="1354" name="TextBox 1353">
            <a:extLst>
              <a:ext uri="{FF2B5EF4-FFF2-40B4-BE49-F238E27FC236}">
                <a16:creationId xmlns:a16="http://schemas.microsoft.com/office/drawing/2014/main" id="{B3231A92-21E8-EDE2-BA62-7FFFEB4D56C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44632" y="2605330"/>
            <a:ext cx="105637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Meten en zoeken</a:t>
            </a:r>
          </a:p>
        </p:txBody>
      </p:sp>
      <p:sp>
        <p:nvSpPr>
          <p:cNvPr id="1355" name="TextBox 1354">
            <a:extLst>
              <a:ext uri="{FF2B5EF4-FFF2-40B4-BE49-F238E27FC236}">
                <a16:creationId xmlns:a16="http://schemas.microsoft.com/office/drawing/2014/main" id="{AD2EAF89-3E17-0FB2-D18A-617CDCF8448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45769" y="4837904"/>
            <a:ext cx="5305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Ontwerp</a:t>
            </a:r>
          </a:p>
        </p:txBody>
      </p:sp>
      <p:sp>
        <p:nvSpPr>
          <p:cNvPr id="1356" name="TextBox 1355">
            <a:extLst>
              <a:ext uri="{FF2B5EF4-FFF2-40B4-BE49-F238E27FC236}">
                <a16:creationId xmlns:a16="http://schemas.microsoft.com/office/drawing/2014/main" id="{F73A53D2-12B2-070F-B915-4B88955AFD8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132228" y="2605330"/>
            <a:ext cx="6123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Verhuizen</a:t>
            </a:r>
          </a:p>
        </p:txBody>
      </p:sp>
      <p:sp>
        <p:nvSpPr>
          <p:cNvPr id="1357" name="TextBox 1356">
            <a:extLst>
              <a:ext uri="{FF2B5EF4-FFF2-40B4-BE49-F238E27FC236}">
                <a16:creationId xmlns:a16="http://schemas.microsoft.com/office/drawing/2014/main" id="{1F795BB4-321A-E0C5-BB96-E8318BE85A8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36171" y="3721617"/>
            <a:ext cx="8095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Conversaties</a:t>
            </a:r>
          </a:p>
        </p:txBody>
      </p:sp>
      <p:sp>
        <p:nvSpPr>
          <p:cNvPr id="1358" name="TextBox 1357">
            <a:extLst>
              <a:ext uri="{FF2B5EF4-FFF2-40B4-BE49-F238E27FC236}">
                <a16:creationId xmlns:a16="http://schemas.microsoft.com/office/drawing/2014/main" id="{263C6291-D37B-606E-B3A1-205C49C54BE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132228" y="3721617"/>
            <a:ext cx="5610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Techniek</a:t>
            </a:r>
          </a:p>
        </p:txBody>
      </p:sp>
      <p:sp>
        <p:nvSpPr>
          <p:cNvPr id="1359" name="TextBox 1358">
            <a:extLst>
              <a:ext uri="{FF2B5EF4-FFF2-40B4-BE49-F238E27FC236}">
                <a16:creationId xmlns:a16="http://schemas.microsoft.com/office/drawing/2014/main" id="{7345F33B-597A-4596-1A36-E4E22FF9D04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44632" y="3721617"/>
            <a:ext cx="4776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Vintage</a:t>
            </a:r>
          </a:p>
        </p:txBody>
      </p:sp>
      <p:sp>
        <p:nvSpPr>
          <p:cNvPr id="1360" name="TextBox 1359">
            <a:extLst>
              <a:ext uri="{FF2B5EF4-FFF2-40B4-BE49-F238E27FC236}">
                <a16:creationId xmlns:a16="http://schemas.microsoft.com/office/drawing/2014/main" id="{224504E7-3903-430D-DE8B-A67AC3C3500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132228" y="4837904"/>
            <a:ext cx="397545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Overig</a:t>
            </a:r>
          </a:p>
        </p:txBody>
      </p:sp>
      <p:pic>
        <p:nvPicPr>
          <p:cNvPr id="1361" name="Graphic 1360">
            <a:extLst>
              <a:ext uri="{FF2B5EF4-FFF2-40B4-BE49-F238E27FC236}">
                <a16:creationId xmlns:a16="http://schemas.microsoft.com/office/drawing/2014/main" id="{952C0BBE-4189-6D03-EA46-FFC1EE3041A5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9685244" y="626641"/>
            <a:ext cx="360000" cy="360000"/>
          </a:xfrm>
          <a:prstGeom prst="rect">
            <a:avLst/>
          </a:prstGeom>
        </p:spPr>
      </p:pic>
      <p:pic>
        <p:nvPicPr>
          <p:cNvPr id="1362" name="Graphic 1361">
            <a:extLst>
              <a:ext uri="{FF2B5EF4-FFF2-40B4-BE49-F238E27FC236}">
                <a16:creationId xmlns:a16="http://schemas.microsoft.com/office/drawing/2014/main" id="{5A8E2AB1-3C8C-9403-D8D0-8C19ACCD75E6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9225091" y="62664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roup 1066" hidden="1">
            <a:extLst>
              <a:ext uri="{FF2B5EF4-FFF2-40B4-BE49-F238E27FC236}">
                <a16:creationId xmlns:a16="http://schemas.microsoft.com/office/drawing/2014/main" id="{CBE6011F-2368-212B-2BED-AAACA9FC8DC5}"/>
              </a:ext>
            </a:extLst>
          </p:cNvPr>
          <p:cNvGrpSpPr/>
          <p:nvPr/>
        </p:nvGrpSpPr>
        <p:grpSpPr>
          <a:xfrm>
            <a:off x="419823" y="628654"/>
            <a:ext cx="3120914" cy="813774"/>
            <a:chOff x="419823" y="628654"/>
            <a:chExt cx="3120914" cy="813774"/>
          </a:xfrm>
        </p:grpSpPr>
        <p:sp>
          <p:nvSpPr>
            <p:cNvPr id="1068" name="Rectangle 1067" hidden="1">
              <a:extLst>
                <a:ext uri="{FF2B5EF4-FFF2-40B4-BE49-F238E27FC236}">
                  <a16:creationId xmlns:a16="http://schemas.microsoft.com/office/drawing/2014/main" id="{46B7506E-6D56-5900-23E3-A151C1712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69" name="Rectangle 1068" hidden="1">
              <a:extLst>
                <a:ext uri="{FF2B5EF4-FFF2-40B4-BE49-F238E27FC236}">
                  <a16:creationId xmlns:a16="http://schemas.microsoft.com/office/drawing/2014/main" id="{EF0CEFA0-8C6C-7237-87B0-FD7ACB50B8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0" name="Rectangle 1069" hidden="1">
              <a:extLst>
                <a:ext uri="{FF2B5EF4-FFF2-40B4-BE49-F238E27FC236}">
                  <a16:creationId xmlns:a16="http://schemas.microsoft.com/office/drawing/2014/main" id="{B58191E0-586C-D5EB-8A02-8BBC8E1BE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1" name="Rectangle 1070" hidden="1">
              <a:extLst>
                <a:ext uri="{FF2B5EF4-FFF2-40B4-BE49-F238E27FC236}">
                  <a16:creationId xmlns:a16="http://schemas.microsoft.com/office/drawing/2014/main" id="{CA044AD6-BDFD-AF35-C877-4D0ED5E2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2" name="Rectangle 1071" hidden="1">
              <a:extLst>
                <a:ext uri="{FF2B5EF4-FFF2-40B4-BE49-F238E27FC236}">
                  <a16:creationId xmlns:a16="http://schemas.microsoft.com/office/drawing/2014/main" id="{DBEDF9E3-E8F0-5C3C-ABAA-AE2391673A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3" name="Rectangle 1072" hidden="1">
              <a:extLst>
                <a:ext uri="{FF2B5EF4-FFF2-40B4-BE49-F238E27FC236}">
                  <a16:creationId xmlns:a16="http://schemas.microsoft.com/office/drawing/2014/main" id="{8E79913A-CB29-62FA-B57F-336B603F2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4" name="Rectangle 1073" hidden="1">
              <a:extLst>
                <a:ext uri="{FF2B5EF4-FFF2-40B4-BE49-F238E27FC236}">
                  <a16:creationId xmlns:a16="http://schemas.microsoft.com/office/drawing/2014/main" id="{800D295E-3E5F-9620-A899-4A553560F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5" name="Rectangle 1074" hidden="1">
              <a:extLst>
                <a:ext uri="{FF2B5EF4-FFF2-40B4-BE49-F238E27FC236}">
                  <a16:creationId xmlns:a16="http://schemas.microsoft.com/office/drawing/2014/main" id="{2A475F6C-A81B-0E26-7AAB-0FE838005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6" name="Rectangle 1075" hidden="1">
              <a:extLst>
                <a:ext uri="{FF2B5EF4-FFF2-40B4-BE49-F238E27FC236}">
                  <a16:creationId xmlns:a16="http://schemas.microsoft.com/office/drawing/2014/main" id="{2AE8DD57-48EB-B1E4-F9B5-F37667967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7" name="Rectangle 1076" hidden="1">
              <a:extLst>
                <a:ext uri="{FF2B5EF4-FFF2-40B4-BE49-F238E27FC236}">
                  <a16:creationId xmlns:a16="http://schemas.microsoft.com/office/drawing/2014/main" id="{713BCE8E-A405-8A90-314E-852801B639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8" name="Rectangle 1077" hidden="1">
              <a:extLst>
                <a:ext uri="{FF2B5EF4-FFF2-40B4-BE49-F238E27FC236}">
                  <a16:creationId xmlns:a16="http://schemas.microsoft.com/office/drawing/2014/main" id="{F1321D1D-58A8-5325-A179-8DBF4B6DA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9" name="Rectangle 1078" hidden="1">
              <a:extLst>
                <a:ext uri="{FF2B5EF4-FFF2-40B4-BE49-F238E27FC236}">
                  <a16:creationId xmlns:a16="http://schemas.microsoft.com/office/drawing/2014/main" id="{8280DA7D-661F-49E4-75EE-6178329DA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0" name="Rectangle 1079" hidden="1">
              <a:extLst>
                <a:ext uri="{FF2B5EF4-FFF2-40B4-BE49-F238E27FC236}">
                  <a16:creationId xmlns:a16="http://schemas.microsoft.com/office/drawing/2014/main" id="{15A838C6-848D-CE99-2789-E04931757B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1" name="Rectangle 1080" hidden="1">
              <a:extLst>
                <a:ext uri="{FF2B5EF4-FFF2-40B4-BE49-F238E27FC236}">
                  <a16:creationId xmlns:a16="http://schemas.microsoft.com/office/drawing/2014/main" id="{08DFEA24-56B5-633A-9292-0F90087CA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82" name="Group 1081" hidden="1">
            <a:extLst>
              <a:ext uri="{FF2B5EF4-FFF2-40B4-BE49-F238E27FC236}">
                <a16:creationId xmlns:a16="http://schemas.microsoft.com/office/drawing/2014/main" id="{C0C8936E-591F-8C18-C5DB-FBFC8FD0C0BA}"/>
              </a:ext>
            </a:extLst>
          </p:cNvPr>
          <p:cNvGrpSpPr/>
          <p:nvPr/>
        </p:nvGrpSpPr>
        <p:grpSpPr>
          <a:xfrm>
            <a:off x="4132228" y="628654"/>
            <a:ext cx="3120913" cy="813774"/>
            <a:chOff x="4132228" y="628654"/>
            <a:chExt cx="3120913" cy="813774"/>
          </a:xfrm>
        </p:grpSpPr>
        <p:sp>
          <p:nvSpPr>
            <p:cNvPr id="1083" name="Rectangle 1082" hidden="1">
              <a:extLst>
                <a:ext uri="{FF2B5EF4-FFF2-40B4-BE49-F238E27FC236}">
                  <a16:creationId xmlns:a16="http://schemas.microsoft.com/office/drawing/2014/main" id="{579397A1-5207-3ABF-BAFE-17C63D348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4" name="Rectangle 1083" hidden="1">
              <a:extLst>
                <a:ext uri="{FF2B5EF4-FFF2-40B4-BE49-F238E27FC236}">
                  <a16:creationId xmlns:a16="http://schemas.microsoft.com/office/drawing/2014/main" id="{23B4BF89-C701-5306-9786-040D969BC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5" name="Rectangle 1084" hidden="1">
              <a:extLst>
                <a:ext uri="{FF2B5EF4-FFF2-40B4-BE49-F238E27FC236}">
                  <a16:creationId xmlns:a16="http://schemas.microsoft.com/office/drawing/2014/main" id="{0280000D-2DCD-184C-9E35-E0002D79C4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6" name="Rectangle 1085" hidden="1">
              <a:extLst>
                <a:ext uri="{FF2B5EF4-FFF2-40B4-BE49-F238E27FC236}">
                  <a16:creationId xmlns:a16="http://schemas.microsoft.com/office/drawing/2014/main" id="{1B7F1C3F-AB0A-2453-EA56-3F79C858E6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7" name="Rectangle 1086" hidden="1">
              <a:extLst>
                <a:ext uri="{FF2B5EF4-FFF2-40B4-BE49-F238E27FC236}">
                  <a16:creationId xmlns:a16="http://schemas.microsoft.com/office/drawing/2014/main" id="{C2960D3E-401E-7567-F242-28B7CC44DF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8" name="Rectangle 1087" hidden="1">
              <a:extLst>
                <a:ext uri="{FF2B5EF4-FFF2-40B4-BE49-F238E27FC236}">
                  <a16:creationId xmlns:a16="http://schemas.microsoft.com/office/drawing/2014/main" id="{FC9C5221-DFD2-F25F-2063-61D7378FF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9" name="Rectangle 1088" hidden="1">
              <a:extLst>
                <a:ext uri="{FF2B5EF4-FFF2-40B4-BE49-F238E27FC236}">
                  <a16:creationId xmlns:a16="http://schemas.microsoft.com/office/drawing/2014/main" id="{0B695F32-5761-A0D8-4808-BBE824278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0" name="Rectangle 1089" hidden="1">
              <a:extLst>
                <a:ext uri="{FF2B5EF4-FFF2-40B4-BE49-F238E27FC236}">
                  <a16:creationId xmlns:a16="http://schemas.microsoft.com/office/drawing/2014/main" id="{E8E5D823-B81F-2B06-B4B6-471CD37B3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1" name="Rectangle 1090" hidden="1">
              <a:extLst>
                <a:ext uri="{FF2B5EF4-FFF2-40B4-BE49-F238E27FC236}">
                  <a16:creationId xmlns:a16="http://schemas.microsoft.com/office/drawing/2014/main" id="{910AD2C5-7D43-D42F-7880-5B9666B89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2" name="Rectangle 1091" hidden="1">
              <a:extLst>
                <a:ext uri="{FF2B5EF4-FFF2-40B4-BE49-F238E27FC236}">
                  <a16:creationId xmlns:a16="http://schemas.microsoft.com/office/drawing/2014/main" id="{E8940593-B72F-741C-32F6-94F689B7F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3" name="Rectangle 1092" hidden="1">
              <a:extLst>
                <a:ext uri="{FF2B5EF4-FFF2-40B4-BE49-F238E27FC236}">
                  <a16:creationId xmlns:a16="http://schemas.microsoft.com/office/drawing/2014/main" id="{B6957691-D9DD-D3AB-7406-71C122C33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4" name="Rectangle 1093" hidden="1">
              <a:extLst>
                <a:ext uri="{FF2B5EF4-FFF2-40B4-BE49-F238E27FC236}">
                  <a16:creationId xmlns:a16="http://schemas.microsoft.com/office/drawing/2014/main" id="{EA76D863-5F51-7C1E-82D6-4D5C0A312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5" name="Rectangle 1094" hidden="1">
              <a:extLst>
                <a:ext uri="{FF2B5EF4-FFF2-40B4-BE49-F238E27FC236}">
                  <a16:creationId xmlns:a16="http://schemas.microsoft.com/office/drawing/2014/main" id="{ACD019DB-CA03-C24D-51CD-D2822B0C2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6" name="Rectangle 1095" hidden="1">
              <a:extLst>
                <a:ext uri="{FF2B5EF4-FFF2-40B4-BE49-F238E27FC236}">
                  <a16:creationId xmlns:a16="http://schemas.microsoft.com/office/drawing/2014/main" id="{BB02C471-F7C0-BADC-E1B4-F9FEB614D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97" name="Group 1096" hidden="1">
            <a:extLst>
              <a:ext uri="{FF2B5EF4-FFF2-40B4-BE49-F238E27FC236}">
                <a16:creationId xmlns:a16="http://schemas.microsoft.com/office/drawing/2014/main" id="{D35B82CB-8BE3-F95D-D7BF-C6EFD360DC63}"/>
              </a:ext>
            </a:extLst>
          </p:cNvPr>
          <p:cNvGrpSpPr/>
          <p:nvPr/>
        </p:nvGrpSpPr>
        <p:grpSpPr>
          <a:xfrm>
            <a:off x="7844632" y="626641"/>
            <a:ext cx="3120915" cy="813774"/>
            <a:chOff x="7844632" y="628654"/>
            <a:chExt cx="3120915" cy="813774"/>
          </a:xfrm>
        </p:grpSpPr>
        <p:sp>
          <p:nvSpPr>
            <p:cNvPr id="1098" name="Rectangle 1097" hidden="1">
              <a:extLst>
                <a:ext uri="{FF2B5EF4-FFF2-40B4-BE49-F238E27FC236}">
                  <a16:creationId xmlns:a16="http://schemas.microsoft.com/office/drawing/2014/main" id="{E45A4FD9-46AF-4E5A-D340-4D6EAFA96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9" name="Rectangle 1098" hidden="1">
              <a:extLst>
                <a:ext uri="{FF2B5EF4-FFF2-40B4-BE49-F238E27FC236}">
                  <a16:creationId xmlns:a16="http://schemas.microsoft.com/office/drawing/2014/main" id="{1A34CCF2-8032-A1D1-7B80-9A02C4890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0" name="Rectangle 1099" hidden="1">
              <a:extLst>
                <a:ext uri="{FF2B5EF4-FFF2-40B4-BE49-F238E27FC236}">
                  <a16:creationId xmlns:a16="http://schemas.microsoft.com/office/drawing/2014/main" id="{6D5C6DF4-1D21-0691-F661-8DED89275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1" name="Rectangle 1100" hidden="1">
              <a:extLst>
                <a:ext uri="{FF2B5EF4-FFF2-40B4-BE49-F238E27FC236}">
                  <a16:creationId xmlns:a16="http://schemas.microsoft.com/office/drawing/2014/main" id="{F7643816-53F2-DBA2-C541-0D04D9DED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2" name="Rectangle 1101" hidden="1">
              <a:extLst>
                <a:ext uri="{FF2B5EF4-FFF2-40B4-BE49-F238E27FC236}">
                  <a16:creationId xmlns:a16="http://schemas.microsoft.com/office/drawing/2014/main" id="{4A7AB693-19C5-1ACC-5FDF-10991D571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3" name="Rectangle 1102" hidden="1">
              <a:extLst>
                <a:ext uri="{FF2B5EF4-FFF2-40B4-BE49-F238E27FC236}">
                  <a16:creationId xmlns:a16="http://schemas.microsoft.com/office/drawing/2014/main" id="{F7F770BE-90F9-D0D7-671E-728488212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4" name="Rectangle 1103" hidden="1">
              <a:extLst>
                <a:ext uri="{FF2B5EF4-FFF2-40B4-BE49-F238E27FC236}">
                  <a16:creationId xmlns:a16="http://schemas.microsoft.com/office/drawing/2014/main" id="{A4068EE6-C167-519C-8145-DA04430EA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5" name="Rectangle 1104" hidden="1">
              <a:extLst>
                <a:ext uri="{FF2B5EF4-FFF2-40B4-BE49-F238E27FC236}">
                  <a16:creationId xmlns:a16="http://schemas.microsoft.com/office/drawing/2014/main" id="{5069321F-D213-9E63-5B07-3DDD87E0B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6" name="Rectangle 1105" hidden="1">
              <a:extLst>
                <a:ext uri="{FF2B5EF4-FFF2-40B4-BE49-F238E27FC236}">
                  <a16:creationId xmlns:a16="http://schemas.microsoft.com/office/drawing/2014/main" id="{B1D090B3-FA88-FF16-0380-10D5CE01A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7" name="Rectangle 1106" hidden="1">
              <a:extLst>
                <a:ext uri="{FF2B5EF4-FFF2-40B4-BE49-F238E27FC236}">
                  <a16:creationId xmlns:a16="http://schemas.microsoft.com/office/drawing/2014/main" id="{3C36254E-EFBB-19C6-1214-72701094D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8" name="Rectangle 1107" hidden="1">
              <a:extLst>
                <a:ext uri="{FF2B5EF4-FFF2-40B4-BE49-F238E27FC236}">
                  <a16:creationId xmlns:a16="http://schemas.microsoft.com/office/drawing/2014/main" id="{2B2E70B6-4AEF-8EEB-60F5-07D01945D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9" name="Rectangle 1108" hidden="1">
              <a:extLst>
                <a:ext uri="{FF2B5EF4-FFF2-40B4-BE49-F238E27FC236}">
                  <a16:creationId xmlns:a16="http://schemas.microsoft.com/office/drawing/2014/main" id="{ADA0ED59-C477-9A8B-8271-8CFEE7295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0" name="Rectangle 1109" hidden="1">
              <a:extLst>
                <a:ext uri="{FF2B5EF4-FFF2-40B4-BE49-F238E27FC236}">
                  <a16:creationId xmlns:a16="http://schemas.microsoft.com/office/drawing/2014/main" id="{C53F5025-7C5D-2DC0-B69C-CB1C9B370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1" name="Rectangle 1110" hidden="1">
              <a:extLst>
                <a:ext uri="{FF2B5EF4-FFF2-40B4-BE49-F238E27FC236}">
                  <a16:creationId xmlns:a16="http://schemas.microsoft.com/office/drawing/2014/main" id="{4345D36B-AD37-5F51-D17B-B04F0285E0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12" name="Group 1111" hidden="1">
            <a:extLst>
              <a:ext uri="{FF2B5EF4-FFF2-40B4-BE49-F238E27FC236}">
                <a16:creationId xmlns:a16="http://schemas.microsoft.com/office/drawing/2014/main" id="{B0F70DB2-61BA-B4F1-14B0-95CAA1D9F9D6}"/>
              </a:ext>
            </a:extLst>
          </p:cNvPr>
          <p:cNvGrpSpPr/>
          <p:nvPr/>
        </p:nvGrpSpPr>
        <p:grpSpPr>
          <a:xfrm>
            <a:off x="419823" y="1743301"/>
            <a:ext cx="3120914" cy="813774"/>
            <a:chOff x="419823" y="628654"/>
            <a:chExt cx="3120914" cy="813774"/>
          </a:xfrm>
        </p:grpSpPr>
        <p:sp>
          <p:nvSpPr>
            <p:cNvPr id="1113" name="Rectangle 1112" hidden="1">
              <a:extLst>
                <a:ext uri="{FF2B5EF4-FFF2-40B4-BE49-F238E27FC236}">
                  <a16:creationId xmlns:a16="http://schemas.microsoft.com/office/drawing/2014/main" id="{098116B7-E907-42B8-268C-529B8C2FB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4" name="Rectangle 1113" hidden="1">
              <a:extLst>
                <a:ext uri="{FF2B5EF4-FFF2-40B4-BE49-F238E27FC236}">
                  <a16:creationId xmlns:a16="http://schemas.microsoft.com/office/drawing/2014/main" id="{DFC06FC7-007D-32C1-F156-90D8C56AF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5" name="Rectangle 1114" hidden="1">
              <a:extLst>
                <a:ext uri="{FF2B5EF4-FFF2-40B4-BE49-F238E27FC236}">
                  <a16:creationId xmlns:a16="http://schemas.microsoft.com/office/drawing/2014/main" id="{64885AA8-8705-B412-B1D3-2F068AEAC9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6" name="Rectangle 1115" hidden="1">
              <a:extLst>
                <a:ext uri="{FF2B5EF4-FFF2-40B4-BE49-F238E27FC236}">
                  <a16:creationId xmlns:a16="http://schemas.microsoft.com/office/drawing/2014/main" id="{12A99F60-6069-8E08-0411-3F9F64778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7" name="Rectangle 1116" hidden="1">
              <a:extLst>
                <a:ext uri="{FF2B5EF4-FFF2-40B4-BE49-F238E27FC236}">
                  <a16:creationId xmlns:a16="http://schemas.microsoft.com/office/drawing/2014/main" id="{F25ACC5E-57C8-321F-A93C-C14E63F27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8" name="Rectangle 1117" hidden="1">
              <a:extLst>
                <a:ext uri="{FF2B5EF4-FFF2-40B4-BE49-F238E27FC236}">
                  <a16:creationId xmlns:a16="http://schemas.microsoft.com/office/drawing/2014/main" id="{578189A4-5322-1794-1134-84A28BA92A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9" name="Rectangle 1118" hidden="1">
              <a:extLst>
                <a:ext uri="{FF2B5EF4-FFF2-40B4-BE49-F238E27FC236}">
                  <a16:creationId xmlns:a16="http://schemas.microsoft.com/office/drawing/2014/main" id="{721FE082-ED50-8BED-D760-D8B9BFFAD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0" name="Rectangle 1119" hidden="1">
              <a:extLst>
                <a:ext uri="{FF2B5EF4-FFF2-40B4-BE49-F238E27FC236}">
                  <a16:creationId xmlns:a16="http://schemas.microsoft.com/office/drawing/2014/main" id="{66B81DC4-BA83-E7ED-DA7F-F4864053B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1" name="Rectangle 1120" hidden="1">
              <a:extLst>
                <a:ext uri="{FF2B5EF4-FFF2-40B4-BE49-F238E27FC236}">
                  <a16:creationId xmlns:a16="http://schemas.microsoft.com/office/drawing/2014/main" id="{FF6525F7-AAD7-9F4F-FDF0-073681DA1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2" name="Rectangle 1121" hidden="1">
              <a:extLst>
                <a:ext uri="{FF2B5EF4-FFF2-40B4-BE49-F238E27FC236}">
                  <a16:creationId xmlns:a16="http://schemas.microsoft.com/office/drawing/2014/main" id="{01AA9135-8566-F938-244E-60CF3515E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3" name="Rectangle 1122" hidden="1">
              <a:extLst>
                <a:ext uri="{FF2B5EF4-FFF2-40B4-BE49-F238E27FC236}">
                  <a16:creationId xmlns:a16="http://schemas.microsoft.com/office/drawing/2014/main" id="{1395075A-8848-7521-3DDA-2B4876C5E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4" name="Rectangle 1123" hidden="1">
              <a:extLst>
                <a:ext uri="{FF2B5EF4-FFF2-40B4-BE49-F238E27FC236}">
                  <a16:creationId xmlns:a16="http://schemas.microsoft.com/office/drawing/2014/main" id="{CC5D8C1E-6CDB-7E60-7C34-794858C3D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5" name="Rectangle 1124" hidden="1">
              <a:extLst>
                <a:ext uri="{FF2B5EF4-FFF2-40B4-BE49-F238E27FC236}">
                  <a16:creationId xmlns:a16="http://schemas.microsoft.com/office/drawing/2014/main" id="{857E25AC-335F-AA35-73A3-86D518EAF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6" name="Rectangle 1125" hidden="1">
              <a:extLst>
                <a:ext uri="{FF2B5EF4-FFF2-40B4-BE49-F238E27FC236}">
                  <a16:creationId xmlns:a16="http://schemas.microsoft.com/office/drawing/2014/main" id="{31E03229-FC32-E505-A592-07A0659D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27" name="Group 1126" hidden="1">
            <a:extLst>
              <a:ext uri="{FF2B5EF4-FFF2-40B4-BE49-F238E27FC236}">
                <a16:creationId xmlns:a16="http://schemas.microsoft.com/office/drawing/2014/main" id="{DA5FD35F-7151-4144-8EDC-EA942B7EEB03}"/>
              </a:ext>
            </a:extLst>
          </p:cNvPr>
          <p:cNvGrpSpPr/>
          <p:nvPr/>
        </p:nvGrpSpPr>
        <p:grpSpPr>
          <a:xfrm>
            <a:off x="4132228" y="1743301"/>
            <a:ext cx="3120913" cy="813774"/>
            <a:chOff x="4132228" y="628654"/>
            <a:chExt cx="3120913" cy="813774"/>
          </a:xfrm>
        </p:grpSpPr>
        <p:sp>
          <p:nvSpPr>
            <p:cNvPr id="1128" name="Rectangle 1127" hidden="1">
              <a:extLst>
                <a:ext uri="{FF2B5EF4-FFF2-40B4-BE49-F238E27FC236}">
                  <a16:creationId xmlns:a16="http://schemas.microsoft.com/office/drawing/2014/main" id="{B08B06EC-12AC-9C88-ECD7-A3DDF3EA9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9" name="Rectangle 1128" hidden="1">
              <a:extLst>
                <a:ext uri="{FF2B5EF4-FFF2-40B4-BE49-F238E27FC236}">
                  <a16:creationId xmlns:a16="http://schemas.microsoft.com/office/drawing/2014/main" id="{117FF524-ADDB-3CDA-FF95-E95BAFFBE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0" name="Rectangle 1129" hidden="1">
              <a:extLst>
                <a:ext uri="{FF2B5EF4-FFF2-40B4-BE49-F238E27FC236}">
                  <a16:creationId xmlns:a16="http://schemas.microsoft.com/office/drawing/2014/main" id="{F6E7F6DD-2FB1-98F3-055C-CF469EC429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1" name="Rectangle 1130" hidden="1">
              <a:extLst>
                <a:ext uri="{FF2B5EF4-FFF2-40B4-BE49-F238E27FC236}">
                  <a16:creationId xmlns:a16="http://schemas.microsoft.com/office/drawing/2014/main" id="{829C102E-3EBD-8531-4717-30ABB6C83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2" name="Rectangle 1131" hidden="1">
              <a:extLst>
                <a:ext uri="{FF2B5EF4-FFF2-40B4-BE49-F238E27FC236}">
                  <a16:creationId xmlns:a16="http://schemas.microsoft.com/office/drawing/2014/main" id="{ABF1FE39-1B20-E6DF-D76F-1AE57ED82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3" name="Rectangle 1132" hidden="1">
              <a:extLst>
                <a:ext uri="{FF2B5EF4-FFF2-40B4-BE49-F238E27FC236}">
                  <a16:creationId xmlns:a16="http://schemas.microsoft.com/office/drawing/2014/main" id="{714D6147-14DD-F2AF-83BD-B7F809C95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4" name="Rectangle 1133" hidden="1">
              <a:extLst>
                <a:ext uri="{FF2B5EF4-FFF2-40B4-BE49-F238E27FC236}">
                  <a16:creationId xmlns:a16="http://schemas.microsoft.com/office/drawing/2014/main" id="{FCBA8F49-57D2-4B4E-DE30-FD30A4934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5" name="Rectangle 1134" hidden="1">
              <a:extLst>
                <a:ext uri="{FF2B5EF4-FFF2-40B4-BE49-F238E27FC236}">
                  <a16:creationId xmlns:a16="http://schemas.microsoft.com/office/drawing/2014/main" id="{440F9BC4-D5EB-70EB-B68B-68FC398EB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6" name="Rectangle 1135" hidden="1">
              <a:extLst>
                <a:ext uri="{FF2B5EF4-FFF2-40B4-BE49-F238E27FC236}">
                  <a16:creationId xmlns:a16="http://schemas.microsoft.com/office/drawing/2014/main" id="{A9520CBB-BA56-270D-9ABB-D3630CB28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7" name="Rectangle 1136" hidden="1">
              <a:extLst>
                <a:ext uri="{FF2B5EF4-FFF2-40B4-BE49-F238E27FC236}">
                  <a16:creationId xmlns:a16="http://schemas.microsoft.com/office/drawing/2014/main" id="{752BC6C8-6458-3EC7-3F4C-BD75224B4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8" name="Rectangle 1137" hidden="1">
              <a:extLst>
                <a:ext uri="{FF2B5EF4-FFF2-40B4-BE49-F238E27FC236}">
                  <a16:creationId xmlns:a16="http://schemas.microsoft.com/office/drawing/2014/main" id="{30C6CF6A-90ED-2243-E219-DB49EB8D6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9" name="Rectangle 1138" hidden="1">
              <a:extLst>
                <a:ext uri="{FF2B5EF4-FFF2-40B4-BE49-F238E27FC236}">
                  <a16:creationId xmlns:a16="http://schemas.microsoft.com/office/drawing/2014/main" id="{8E91DC9A-55FF-EDED-9A8E-216687560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0" name="Rectangle 1139" hidden="1">
              <a:extLst>
                <a:ext uri="{FF2B5EF4-FFF2-40B4-BE49-F238E27FC236}">
                  <a16:creationId xmlns:a16="http://schemas.microsoft.com/office/drawing/2014/main" id="{35DEC987-DDD7-4A4E-DBAD-4807E8E50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1" name="Rectangle 1140" hidden="1">
              <a:extLst>
                <a:ext uri="{FF2B5EF4-FFF2-40B4-BE49-F238E27FC236}">
                  <a16:creationId xmlns:a16="http://schemas.microsoft.com/office/drawing/2014/main" id="{A6D69E4B-2D6C-CCD6-2A1A-4ADE98E38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42" name="Group 1141" hidden="1">
            <a:extLst>
              <a:ext uri="{FF2B5EF4-FFF2-40B4-BE49-F238E27FC236}">
                <a16:creationId xmlns:a16="http://schemas.microsoft.com/office/drawing/2014/main" id="{1C67C497-F742-0565-95D0-372267A20FF6}"/>
              </a:ext>
            </a:extLst>
          </p:cNvPr>
          <p:cNvGrpSpPr/>
          <p:nvPr/>
        </p:nvGrpSpPr>
        <p:grpSpPr>
          <a:xfrm>
            <a:off x="7844632" y="1743301"/>
            <a:ext cx="3120915" cy="813774"/>
            <a:chOff x="7844632" y="628654"/>
            <a:chExt cx="3120915" cy="813774"/>
          </a:xfrm>
        </p:grpSpPr>
        <p:sp>
          <p:nvSpPr>
            <p:cNvPr id="1143" name="Rectangle 1142" hidden="1">
              <a:extLst>
                <a:ext uri="{FF2B5EF4-FFF2-40B4-BE49-F238E27FC236}">
                  <a16:creationId xmlns:a16="http://schemas.microsoft.com/office/drawing/2014/main" id="{6AB09660-5EB4-DFA4-F429-9145752AE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4" name="Rectangle 1143" hidden="1">
              <a:extLst>
                <a:ext uri="{FF2B5EF4-FFF2-40B4-BE49-F238E27FC236}">
                  <a16:creationId xmlns:a16="http://schemas.microsoft.com/office/drawing/2014/main" id="{BAC20A6E-7DBD-1651-A9F9-943C85E21E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5" name="Rectangle 1144" hidden="1">
              <a:extLst>
                <a:ext uri="{FF2B5EF4-FFF2-40B4-BE49-F238E27FC236}">
                  <a16:creationId xmlns:a16="http://schemas.microsoft.com/office/drawing/2014/main" id="{41EA865F-5EA9-51EC-F22C-19E70C034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6" name="Rectangle 1145" hidden="1">
              <a:extLst>
                <a:ext uri="{FF2B5EF4-FFF2-40B4-BE49-F238E27FC236}">
                  <a16:creationId xmlns:a16="http://schemas.microsoft.com/office/drawing/2014/main" id="{C602C1B2-D8D4-C171-C516-2677C6C15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7" name="Rectangle 1146" hidden="1">
              <a:extLst>
                <a:ext uri="{FF2B5EF4-FFF2-40B4-BE49-F238E27FC236}">
                  <a16:creationId xmlns:a16="http://schemas.microsoft.com/office/drawing/2014/main" id="{6EF33DD9-D3DD-B7D5-F422-0B7F91F76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8" name="Rectangle 1147" hidden="1">
              <a:extLst>
                <a:ext uri="{FF2B5EF4-FFF2-40B4-BE49-F238E27FC236}">
                  <a16:creationId xmlns:a16="http://schemas.microsoft.com/office/drawing/2014/main" id="{BC116EFD-DE68-2BB7-81D1-4710E083D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49" name="Rectangle 1148" hidden="1">
              <a:extLst>
                <a:ext uri="{FF2B5EF4-FFF2-40B4-BE49-F238E27FC236}">
                  <a16:creationId xmlns:a16="http://schemas.microsoft.com/office/drawing/2014/main" id="{017469D7-8467-EF7D-887D-07048BF50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0" name="Rectangle 1149" hidden="1">
              <a:extLst>
                <a:ext uri="{FF2B5EF4-FFF2-40B4-BE49-F238E27FC236}">
                  <a16:creationId xmlns:a16="http://schemas.microsoft.com/office/drawing/2014/main" id="{A7D9C593-0810-C127-3CC7-9B5D08B675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1" name="Rectangle 1150" hidden="1">
              <a:extLst>
                <a:ext uri="{FF2B5EF4-FFF2-40B4-BE49-F238E27FC236}">
                  <a16:creationId xmlns:a16="http://schemas.microsoft.com/office/drawing/2014/main" id="{13279351-681F-A23A-DA2B-8ABDDAF986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2" name="Rectangle 1151" hidden="1">
              <a:extLst>
                <a:ext uri="{FF2B5EF4-FFF2-40B4-BE49-F238E27FC236}">
                  <a16:creationId xmlns:a16="http://schemas.microsoft.com/office/drawing/2014/main" id="{EE20AB80-7213-C353-45E0-81D5F500F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3" name="Rectangle 1152" hidden="1">
              <a:extLst>
                <a:ext uri="{FF2B5EF4-FFF2-40B4-BE49-F238E27FC236}">
                  <a16:creationId xmlns:a16="http://schemas.microsoft.com/office/drawing/2014/main" id="{D8D84995-6090-D6D1-397A-148E9239D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4" name="Rectangle 1153" hidden="1">
              <a:extLst>
                <a:ext uri="{FF2B5EF4-FFF2-40B4-BE49-F238E27FC236}">
                  <a16:creationId xmlns:a16="http://schemas.microsoft.com/office/drawing/2014/main" id="{6F5F8093-446D-1A09-A603-2B70D6613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5" name="Rectangle 1154" hidden="1">
              <a:extLst>
                <a:ext uri="{FF2B5EF4-FFF2-40B4-BE49-F238E27FC236}">
                  <a16:creationId xmlns:a16="http://schemas.microsoft.com/office/drawing/2014/main" id="{220BB6C1-6547-6E2A-2D1F-7FD57A990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6" name="Rectangle 1155" hidden="1">
              <a:extLst>
                <a:ext uri="{FF2B5EF4-FFF2-40B4-BE49-F238E27FC236}">
                  <a16:creationId xmlns:a16="http://schemas.microsoft.com/office/drawing/2014/main" id="{07700D24-D4D3-E8A9-DECF-ECFDAAC8D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57" name="Group 1156" hidden="1">
            <a:extLst>
              <a:ext uri="{FF2B5EF4-FFF2-40B4-BE49-F238E27FC236}">
                <a16:creationId xmlns:a16="http://schemas.microsoft.com/office/drawing/2014/main" id="{37438E69-8EE3-AED6-3251-F2A55B5F106C}"/>
              </a:ext>
            </a:extLst>
          </p:cNvPr>
          <p:cNvGrpSpPr/>
          <p:nvPr/>
        </p:nvGrpSpPr>
        <p:grpSpPr>
          <a:xfrm>
            <a:off x="419823" y="2857948"/>
            <a:ext cx="3120914" cy="813774"/>
            <a:chOff x="419823" y="628654"/>
            <a:chExt cx="3120914" cy="813774"/>
          </a:xfrm>
        </p:grpSpPr>
        <p:sp>
          <p:nvSpPr>
            <p:cNvPr id="1158" name="Rectangle 1157" hidden="1">
              <a:extLst>
                <a:ext uri="{FF2B5EF4-FFF2-40B4-BE49-F238E27FC236}">
                  <a16:creationId xmlns:a16="http://schemas.microsoft.com/office/drawing/2014/main" id="{C8B24FD5-D059-4EBC-D282-482602C0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9" name="Rectangle 1158" hidden="1">
              <a:extLst>
                <a:ext uri="{FF2B5EF4-FFF2-40B4-BE49-F238E27FC236}">
                  <a16:creationId xmlns:a16="http://schemas.microsoft.com/office/drawing/2014/main" id="{F78F7BC9-8E95-73D2-8688-E477D25D0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0" name="Rectangle 1159" hidden="1">
              <a:extLst>
                <a:ext uri="{FF2B5EF4-FFF2-40B4-BE49-F238E27FC236}">
                  <a16:creationId xmlns:a16="http://schemas.microsoft.com/office/drawing/2014/main" id="{079B4B68-BB5B-2B86-3E17-C0613CB52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1" name="Rectangle 1160" hidden="1">
              <a:extLst>
                <a:ext uri="{FF2B5EF4-FFF2-40B4-BE49-F238E27FC236}">
                  <a16:creationId xmlns:a16="http://schemas.microsoft.com/office/drawing/2014/main" id="{D15158C9-44C4-5C2B-8C5F-708B56CCA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2" name="Rectangle 1161" hidden="1">
              <a:extLst>
                <a:ext uri="{FF2B5EF4-FFF2-40B4-BE49-F238E27FC236}">
                  <a16:creationId xmlns:a16="http://schemas.microsoft.com/office/drawing/2014/main" id="{AC93BE44-8868-44F7-B712-11425E845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3" name="Rectangle 1162" hidden="1">
              <a:extLst>
                <a:ext uri="{FF2B5EF4-FFF2-40B4-BE49-F238E27FC236}">
                  <a16:creationId xmlns:a16="http://schemas.microsoft.com/office/drawing/2014/main" id="{CA811722-0602-629D-9771-160B404AFB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4" name="Rectangle 1163" hidden="1">
              <a:extLst>
                <a:ext uri="{FF2B5EF4-FFF2-40B4-BE49-F238E27FC236}">
                  <a16:creationId xmlns:a16="http://schemas.microsoft.com/office/drawing/2014/main" id="{0EBAA1F5-DC4B-A26C-066E-02C96BA62B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5" name="Rectangle 1164" hidden="1">
              <a:extLst>
                <a:ext uri="{FF2B5EF4-FFF2-40B4-BE49-F238E27FC236}">
                  <a16:creationId xmlns:a16="http://schemas.microsoft.com/office/drawing/2014/main" id="{BCF08BFC-C703-8E38-6489-891AB28C6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6" name="Rectangle 1165" hidden="1">
              <a:extLst>
                <a:ext uri="{FF2B5EF4-FFF2-40B4-BE49-F238E27FC236}">
                  <a16:creationId xmlns:a16="http://schemas.microsoft.com/office/drawing/2014/main" id="{A6EE24EF-C7B5-748A-DABB-BF755977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7" name="Rectangle 1166" hidden="1">
              <a:extLst>
                <a:ext uri="{FF2B5EF4-FFF2-40B4-BE49-F238E27FC236}">
                  <a16:creationId xmlns:a16="http://schemas.microsoft.com/office/drawing/2014/main" id="{D37BA283-8167-A69E-0734-9C31C2CE6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8" name="Rectangle 1167" hidden="1">
              <a:extLst>
                <a:ext uri="{FF2B5EF4-FFF2-40B4-BE49-F238E27FC236}">
                  <a16:creationId xmlns:a16="http://schemas.microsoft.com/office/drawing/2014/main" id="{042658DB-A661-3D32-22D2-A4309C583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69" name="Rectangle 1168" hidden="1">
              <a:extLst>
                <a:ext uri="{FF2B5EF4-FFF2-40B4-BE49-F238E27FC236}">
                  <a16:creationId xmlns:a16="http://schemas.microsoft.com/office/drawing/2014/main" id="{8658D0F3-C307-E2B4-1A5C-7F6B932CDA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0" name="Rectangle 1169" hidden="1">
              <a:extLst>
                <a:ext uri="{FF2B5EF4-FFF2-40B4-BE49-F238E27FC236}">
                  <a16:creationId xmlns:a16="http://schemas.microsoft.com/office/drawing/2014/main" id="{04FB3A48-7906-5836-400F-B866853AC3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1" name="Rectangle 1170" hidden="1">
              <a:extLst>
                <a:ext uri="{FF2B5EF4-FFF2-40B4-BE49-F238E27FC236}">
                  <a16:creationId xmlns:a16="http://schemas.microsoft.com/office/drawing/2014/main" id="{7DE42920-BD0A-D66A-4754-C35A712C9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72" name="Group 1171" hidden="1">
            <a:extLst>
              <a:ext uri="{FF2B5EF4-FFF2-40B4-BE49-F238E27FC236}">
                <a16:creationId xmlns:a16="http://schemas.microsoft.com/office/drawing/2014/main" id="{34178CFC-B8DC-46EF-22F2-5B6F9ACDFB34}"/>
              </a:ext>
            </a:extLst>
          </p:cNvPr>
          <p:cNvGrpSpPr/>
          <p:nvPr/>
        </p:nvGrpSpPr>
        <p:grpSpPr>
          <a:xfrm>
            <a:off x="4132228" y="2857948"/>
            <a:ext cx="3120913" cy="813774"/>
            <a:chOff x="4132228" y="628654"/>
            <a:chExt cx="3120913" cy="813774"/>
          </a:xfrm>
        </p:grpSpPr>
        <p:sp>
          <p:nvSpPr>
            <p:cNvPr id="1173" name="Rectangle 1172" hidden="1">
              <a:extLst>
                <a:ext uri="{FF2B5EF4-FFF2-40B4-BE49-F238E27FC236}">
                  <a16:creationId xmlns:a16="http://schemas.microsoft.com/office/drawing/2014/main" id="{BCA7BD0E-9932-18D9-0480-F09B1286F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4" name="Rectangle 1173" hidden="1">
              <a:extLst>
                <a:ext uri="{FF2B5EF4-FFF2-40B4-BE49-F238E27FC236}">
                  <a16:creationId xmlns:a16="http://schemas.microsoft.com/office/drawing/2014/main" id="{D5C3006D-2991-625A-4741-5DFA0EE35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5" name="Rectangle 1174" hidden="1">
              <a:extLst>
                <a:ext uri="{FF2B5EF4-FFF2-40B4-BE49-F238E27FC236}">
                  <a16:creationId xmlns:a16="http://schemas.microsoft.com/office/drawing/2014/main" id="{F6A3BC43-1263-53A9-6EF6-C2261761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6" name="Rectangle 1175" hidden="1">
              <a:extLst>
                <a:ext uri="{FF2B5EF4-FFF2-40B4-BE49-F238E27FC236}">
                  <a16:creationId xmlns:a16="http://schemas.microsoft.com/office/drawing/2014/main" id="{57E2C8BA-75E1-8109-651B-03C865741B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7" name="Rectangle 1176" hidden="1">
              <a:extLst>
                <a:ext uri="{FF2B5EF4-FFF2-40B4-BE49-F238E27FC236}">
                  <a16:creationId xmlns:a16="http://schemas.microsoft.com/office/drawing/2014/main" id="{0FE22542-BA9E-5585-5370-4FBBFC179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8" name="Rectangle 1177" hidden="1">
              <a:extLst>
                <a:ext uri="{FF2B5EF4-FFF2-40B4-BE49-F238E27FC236}">
                  <a16:creationId xmlns:a16="http://schemas.microsoft.com/office/drawing/2014/main" id="{DEDBB41D-5BD0-E24F-8F56-58737E8C2E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79" name="Rectangle 1178" hidden="1">
              <a:extLst>
                <a:ext uri="{FF2B5EF4-FFF2-40B4-BE49-F238E27FC236}">
                  <a16:creationId xmlns:a16="http://schemas.microsoft.com/office/drawing/2014/main" id="{77025ED4-6FC1-E514-9023-A109232B51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0" name="Rectangle 1179" hidden="1">
              <a:extLst>
                <a:ext uri="{FF2B5EF4-FFF2-40B4-BE49-F238E27FC236}">
                  <a16:creationId xmlns:a16="http://schemas.microsoft.com/office/drawing/2014/main" id="{F6E1F919-94BA-0B61-83B7-03E8FEE4A9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1" name="Rectangle 1180" hidden="1">
              <a:extLst>
                <a:ext uri="{FF2B5EF4-FFF2-40B4-BE49-F238E27FC236}">
                  <a16:creationId xmlns:a16="http://schemas.microsoft.com/office/drawing/2014/main" id="{A9EA1B0C-1742-5D8E-752F-C999FDC19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2" name="Rectangle 1181" hidden="1">
              <a:extLst>
                <a:ext uri="{FF2B5EF4-FFF2-40B4-BE49-F238E27FC236}">
                  <a16:creationId xmlns:a16="http://schemas.microsoft.com/office/drawing/2014/main" id="{37C4110E-B301-17BD-6641-B2FEB41E9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3" name="Rectangle 1182" hidden="1">
              <a:extLst>
                <a:ext uri="{FF2B5EF4-FFF2-40B4-BE49-F238E27FC236}">
                  <a16:creationId xmlns:a16="http://schemas.microsoft.com/office/drawing/2014/main" id="{7E8C1D34-20C6-CB43-FFD1-3A842DD20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4" name="Rectangle 1183" hidden="1">
              <a:extLst>
                <a:ext uri="{FF2B5EF4-FFF2-40B4-BE49-F238E27FC236}">
                  <a16:creationId xmlns:a16="http://schemas.microsoft.com/office/drawing/2014/main" id="{18DE5093-D960-2073-1C1D-D3667479B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5" name="Rectangle 1184" hidden="1">
              <a:extLst>
                <a:ext uri="{FF2B5EF4-FFF2-40B4-BE49-F238E27FC236}">
                  <a16:creationId xmlns:a16="http://schemas.microsoft.com/office/drawing/2014/main" id="{181966FC-90CA-9C34-FA72-725B8D3E3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6" name="Rectangle 1185" hidden="1">
              <a:extLst>
                <a:ext uri="{FF2B5EF4-FFF2-40B4-BE49-F238E27FC236}">
                  <a16:creationId xmlns:a16="http://schemas.microsoft.com/office/drawing/2014/main" id="{500F6EFE-6E75-C50A-739E-676A67B1E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87" name="Group 1186" hidden="1">
            <a:extLst>
              <a:ext uri="{FF2B5EF4-FFF2-40B4-BE49-F238E27FC236}">
                <a16:creationId xmlns:a16="http://schemas.microsoft.com/office/drawing/2014/main" id="{B349D37B-96A2-A866-345C-67545F0422A5}"/>
              </a:ext>
            </a:extLst>
          </p:cNvPr>
          <p:cNvGrpSpPr/>
          <p:nvPr/>
        </p:nvGrpSpPr>
        <p:grpSpPr>
          <a:xfrm>
            <a:off x="7844632" y="2857948"/>
            <a:ext cx="3120915" cy="813774"/>
            <a:chOff x="7844632" y="628654"/>
            <a:chExt cx="3120915" cy="813774"/>
          </a:xfrm>
        </p:grpSpPr>
        <p:sp>
          <p:nvSpPr>
            <p:cNvPr id="1188" name="Rectangle 1187" hidden="1">
              <a:extLst>
                <a:ext uri="{FF2B5EF4-FFF2-40B4-BE49-F238E27FC236}">
                  <a16:creationId xmlns:a16="http://schemas.microsoft.com/office/drawing/2014/main" id="{48D5A925-CA88-709E-0135-31164E74E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89" name="Rectangle 1188" hidden="1">
              <a:extLst>
                <a:ext uri="{FF2B5EF4-FFF2-40B4-BE49-F238E27FC236}">
                  <a16:creationId xmlns:a16="http://schemas.microsoft.com/office/drawing/2014/main" id="{74764F5A-1035-DA35-1A6A-97AC4C9F5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0" name="Rectangle 1189" hidden="1">
              <a:extLst>
                <a:ext uri="{FF2B5EF4-FFF2-40B4-BE49-F238E27FC236}">
                  <a16:creationId xmlns:a16="http://schemas.microsoft.com/office/drawing/2014/main" id="{4C263042-56E8-3F37-5286-7526B9980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1" name="Rectangle 1190" hidden="1">
              <a:extLst>
                <a:ext uri="{FF2B5EF4-FFF2-40B4-BE49-F238E27FC236}">
                  <a16:creationId xmlns:a16="http://schemas.microsoft.com/office/drawing/2014/main" id="{76BC40FC-DD58-9AFA-6574-077AE349A6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2" name="Rectangle 1191" hidden="1">
              <a:extLst>
                <a:ext uri="{FF2B5EF4-FFF2-40B4-BE49-F238E27FC236}">
                  <a16:creationId xmlns:a16="http://schemas.microsoft.com/office/drawing/2014/main" id="{3E8E6CAC-E3E8-828A-4076-77609F27BC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3" name="Rectangle 1192" hidden="1">
              <a:extLst>
                <a:ext uri="{FF2B5EF4-FFF2-40B4-BE49-F238E27FC236}">
                  <a16:creationId xmlns:a16="http://schemas.microsoft.com/office/drawing/2014/main" id="{9452C923-F008-F8F9-8DEC-9F45AEAED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4" name="Rectangle 1193" hidden="1">
              <a:extLst>
                <a:ext uri="{FF2B5EF4-FFF2-40B4-BE49-F238E27FC236}">
                  <a16:creationId xmlns:a16="http://schemas.microsoft.com/office/drawing/2014/main" id="{03608AEA-A6B3-73D4-BA28-04756A3AD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5" name="Rectangle 1194" hidden="1">
              <a:extLst>
                <a:ext uri="{FF2B5EF4-FFF2-40B4-BE49-F238E27FC236}">
                  <a16:creationId xmlns:a16="http://schemas.microsoft.com/office/drawing/2014/main" id="{8C128B8D-8E65-5490-21BC-197261185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6" name="Rectangle 1195" hidden="1">
              <a:extLst>
                <a:ext uri="{FF2B5EF4-FFF2-40B4-BE49-F238E27FC236}">
                  <a16:creationId xmlns:a16="http://schemas.microsoft.com/office/drawing/2014/main" id="{46E66DE5-9ABD-D1EE-AF68-E8AEEC0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7" name="Rectangle 1196" hidden="1">
              <a:extLst>
                <a:ext uri="{FF2B5EF4-FFF2-40B4-BE49-F238E27FC236}">
                  <a16:creationId xmlns:a16="http://schemas.microsoft.com/office/drawing/2014/main" id="{DF3DCDCF-5D0F-9895-00F5-4D0A6705D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8" name="Rectangle 1197" hidden="1">
              <a:extLst>
                <a:ext uri="{FF2B5EF4-FFF2-40B4-BE49-F238E27FC236}">
                  <a16:creationId xmlns:a16="http://schemas.microsoft.com/office/drawing/2014/main" id="{4D8F4BC8-67B1-EF1E-0A57-9F78629E8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99" name="Rectangle 1198" hidden="1">
              <a:extLst>
                <a:ext uri="{FF2B5EF4-FFF2-40B4-BE49-F238E27FC236}">
                  <a16:creationId xmlns:a16="http://schemas.microsoft.com/office/drawing/2014/main" id="{9F4CDE03-3952-7B4E-8FB1-0442A4FEA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0" name="Rectangle 1199" hidden="1">
              <a:extLst>
                <a:ext uri="{FF2B5EF4-FFF2-40B4-BE49-F238E27FC236}">
                  <a16:creationId xmlns:a16="http://schemas.microsoft.com/office/drawing/2014/main" id="{EE8529DB-8AD9-3532-2FC9-9C896B939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1" name="Rectangle 1200" hidden="1">
              <a:extLst>
                <a:ext uri="{FF2B5EF4-FFF2-40B4-BE49-F238E27FC236}">
                  <a16:creationId xmlns:a16="http://schemas.microsoft.com/office/drawing/2014/main" id="{EE4D2539-9EFB-D139-15BB-F49CA195F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02" name="Group 1201" hidden="1">
            <a:extLst>
              <a:ext uri="{FF2B5EF4-FFF2-40B4-BE49-F238E27FC236}">
                <a16:creationId xmlns:a16="http://schemas.microsoft.com/office/drawing/2014/main" id="{DD6D05B0-757D-AA87-725E-C38DCA19F9BD}"/>
              </a:ext>
            </a:extLst>
          </p:cNvPr>
          <p:cNvGrpSpPr/>
          <p:nvPr/>
        </p:nvGrpSpPr>
        <p:grpSpPr>
          <a:xfrm>
            <a:off x="419823" y="3972595"/>
            <a:ext cx="3120914" cy="813774"/>
            <a:chOff x="419823" y="628654"/>
            <a:chExt cx="3120914" cy="813774"/>
          </a:xfrm>
        </p:grpSpPr>
        <p:sp>
          <p:nvSpPr>
            <p:cNvPr id="1203" name="Rectangle 1202" hidden="1">
              <a:extLst>
                <a:ext uri="{FF2B5EF4-FFF2-40B4-BE49-F238E27FC236}">
                  <a16:creationId xmlns:a16="http://schemas.microsoft.com/office/drawing/2014/main" id="{FE3C886D-CC2E-C35F-205E-E7B29753F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4" name="Rectangle 1203" hidden="1">
              <a:extLst>
                <a:ext uri="{FF2B5EF4-FFF2-40B4-BE49-F238E27FC236}">
                  <a16:creationId xmlns:a16="http://schemas.microsoft.com/office/drawing/2014/main" id="{C5BF07C4-5F5F-C3BD-ABF0-F2D4711C5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5" name="Rectangle 1204" hidden="1">
              <a:extLst>
                <a:ext uri="{FF2B5EF4-FFF2-40B4-BE49-F238E27FC236}">
                  <a16:creationId xmlns:a16="http://schemas.microsoft.com/office/drawing/2014/main" id="{1D7A95FC-8AE8-F6C1-DBD1-21710A987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6" name="Rectangle 1205" hidden="1">
              <a:extLst>
                <a:ext uri="{FF2B5EF4-FFF2-40B4-BE49-F238E27FC236}">
                  <a16:creationId xmlns:a16="http://schemas.microsoft.com/office/drawing/2014/main" id="{DCE42FA9-E858-1775-8B1D-06B1C23BE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7" name="Rectangle 1206" hidden="1">
              <a:extLst>
                <a:ext uri="{FF2B5EF4-FFF2-40B4-BE49-F238E27FC236}">
                  <a16:creationId xmlns:a16="http://schemas.microsoft.com/office/drawing/2014/main" id="{A395B934-1A52-2F3D-F802-248EB84F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8" name="Rectangle 1207" hidden="1">
              <a:extLst>
                <a:ext uri="{FF2B5EF4-FFF2-40B4-BE49-F238E27FC236}">
                  <a16:creationId xmlns:a16="http://schemas.microsoft.com/office/drawing/2014/main" id="{38C32CF5-87D5-EF93-BD21-CEBFC0A8E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9" name="Rectangle 1208" hidden="1">
              <a:extLst>
                <a:ext uri="{FF2B5EF4-FFF2-40B4-BE49-F238E27FC236}">
                  <a16:creationId xmlns:a16="http://schemas.microsoft.com/office/drawing/2014/main" id="{DA3304CC-EB17-E180-26DA-A44FB11AAA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0" name="Rectangle 1209" hidden="1">
              <a:extLst>
                <a:ext uri="{FF2B5EF4-FFF2-40B4-BE49-F238E27FC236}">
                  <a16:creationId xmlns:a16="http://schemas.microsoft.com/office/drawing/2014/main" id="{92E97DE1-D14F-DE1F-6B54-18D85FA87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1" name="Rectangle 1210" hidden="1">
              <a:extLst>
                <a:ext uri="{FF2B5EF4-FFF2-40B4-BE49-F238E27FC236}">
                  <a16:creationId xmlns:a16="http://schemas.microsoft.com/office/drawing/2014/main" id="{ECD26D61-9064-30E2-DF04-262616C5B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2" name="Rectangle 1211" hidden="1">
              <a:extLst>
                <a:ext uri="{FF2B5EF4-FFF2-40B4-BE49-F238E27FC236}">
                  <a16:creationId xmlns:a16="http://schemas.microsoft.com/office/drawing/2014/main" id="{0FCFF7E1-0D59-D276-5263-0CD07A685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3" name="Rectangle 1212" hidden="1">
              <a:extLst>
                <a:ext uri="{FF2B5EF4-FFF2-40B4-BE49-F238E27FC236}">
                  <a16:creationId xmlns:a16="http://schemas.microsoft.com/office/drawing/2014/main" id="{4D41D0A4-4F08-D97C-8B83-C19235C31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4" name="Rectangle 1213" hidden="1">
              <a:extLst>
                <a:ext uri="{FF2B5EF4-FFF2-40B4-BE49-F238E27FC236}">
                  <a16:creationId xmlns:a16="http://schemas.microsoft.com/office/drawing/2014/main" id="{55E6CF4D-9A99-E533-4444-15F91D046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5" name="Rectangle 1214" hidden="1">
              <a:extLst>
                <a:ext uri="{FF2B5EF4-FFF2-40B4-BE49-F238E27FC236}">
                  <a16:creationId xmlns:a16="http://schemas.microsoft.com/office/drawing/2014/main" id="{00D331D0-4A74-15DA-8A5C-9FAB20585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6" name="Rectangle 1215" hidden="1">
              <a:extLst>
                <a:ext uri="{FF2B5EF4-FFF2-40B4-BE49-F238E27FC236}">
                  <a16:creationId xmlns:a16="http://schemas.microsoft.com/office/drawing/2014/main" id="{A7F40BF9-D467-0FEA-25D7-25EF8B7E7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17" name="Group 1216" hidden="1">
            <a:extLst>
              <a:ext uri="{FF2B5EF4-FFF2-40B4-BE49-F238E27FC236}">
                <a16:creationId xmlns:a16="http://schemas.microsoft.com/office/drawing/2014/main" id="{5ADAC5E1-4B36-5B8D-9B7C-7103027C57C5}"/>
              </a:ext>
            </a:extLst>
          </p:cNvPr>
          <p:cNvGrpSpPr/>
          <p:nvPr/>
        </p:nvGrpSpPr>
        <p:grpSpPr>
          <a:xfrm>
            <a:off x="4132228" y="3972595"/>
            <a:ext cx="3120913" cy="813774"/>
            <a:chOff x="4132228" y="628654"/>
            <a:chExt cx="3120913" cy="813774"/>
          </a:xfrm>
        </p:grpSpPr>
        <p:sp>
          <p:nvSpPr>
            <p:cNvPr id="1218" name="Rectangle 1217" hidden="1">
              <a:extLst>
                <a:ext uri="{FF2B5EF4-FFF2-40B4-BE49-F238E27FC236}">
                  <a16:creationId xmlns:a16="http://schemas.microsoft.com/office/drawing/2014/main" id="{71133DAF-1F0F-E979-EEC7-C8327BB66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9" name="Rectangle 1218" hidden="1">
              <a:extLst>
                <a:ext uri="{FF2B5EF4-FFF2-40B4-BE49-F238E27FC236}">
                  <a16:creationId xmlns:a16="http://schemas.microsoft.com/office/drawing/2014/main" id="{9CB34235-9426-ED60-0ED8-0D1923E89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0" name="Rectangle 1219" hidden="1">
              <a:extLst>
                <a:ext uri="{FF2B5EF4-FFF2-40B4-BE49-F238E27FC236}">
                  <a16:creationId xmlns:a16="http://schemas.microsoft.com/office/drawing/2014/main" id="{3A0FF347-F588-9C40-1D55-DED5D47D9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1" name="Rectangle 1220" hidden="1">
              <a:extLst>
                <a:ext uri="{FF2B5EF4-FFF2-40B4-BE49-F238E27FC236}">
                  <a16:creationId xmlns:a16="http://schemas.microsoft.com/office/drawing/2014/main" id="{F7D2F0B6-A5F8-3BB1-03A5-2D2C1499DC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2" name="Rectangle 1221" hidden="1">
              <a:extLst>
                <a:ext uri="{FF2B5EF4-FFF2-40B4-BE49-F238E27FC236}">
                  <a16:creationId xmlns:a16="http://schemas.microsoft.com/office/drawing/2014/main" id="{4C24AAD7-3646-B3EC-8128-1D5F8F1E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3" name="Rectangle 1222" hidden="1">
              <a:extLst>
                <a:ext uri="{FF2B5EF4-FFF2-40B4-BE49-F238E27FC236}">
                  <a16:creationId xmlns:a16="http://schemas.microsoft.com/office/drawing/2014/main" id="{E91E2408-FF9C-3787-6321-D927194BF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4" name="Rectangle 1223" hidden="1">
              <a:extLst>
                <a:ext uri="{FF2B5EF4-FFF2-40B4-BE49-F238E27FC236}">
                  <a16:creationId xmlns:a16="http://schemas.microsoft.com/office/drawing/2014/main" id="{F5C0961C-3156-EF72-C7F5-FD7EBBB3D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5" name="Rectangle 1224" hidden="1">
              <a:extLst>
                <a:ext uri="{FF2B5EF4-FFF2-40B4-BE49-F238E27FC236}">
                  <a16:creationId xmlns:a16="http://schemas.microsoft.com/office/drawing/2014/main" id="{259C274D-7C41-8799-77F6-B69577CC6F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6" name="Rectangle 1225" hidden="1">
              <a:extLst>
                <a:ext uri="{FF2B5EF4-FFF2-40B4-BE49-F238E27FC236}">
                  <a16:creationId xmlns:a16="http://schemas.microsoft.com/office/drawing/2014/main" id="{3F1C6A63-4F33-68D4-AE69-51D53BB9A7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7" name="Rectangle 1226" hidden="1">
              <a:extLst>
                <a:ext uri="{FF2B5EF4-FFF2-40B4-BE49-F238E27FC236}">
                  <a16:creationId xmlns:a16="http://schemas.microsoft.com/office/drawing/2014/main" id="{6600158B-2ABC-07E2-A2A2-C7D186C8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8" name="Rectangle 1227" hidden="1">
              <a:extLst>
                <a:ext uri="{FF2B5EF4-FFF2-40B4-BE49-F238E27FC236}">
                  <a16:creationId xmlns:a16="http://schemas.microsoft.com/office/drawing/2014/main" id="{5BC0C03C-397D-DBD4-407C-32738BC6D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9" name="Rectangle 1228" hidden="1">
              <a:extLst>
                <a:ext uri="{FF2B5EF4-FFF2-40B4-BE49-F238E27FC236}">
                  <a16:creationId xmlns:a16="http://schemas.microsoft.com/office/drawing/2014/main" id="{6110D66D-0DFA-F76C-E46C-0B3C7441A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0" name="Rectangle 1229" hidden="1">
              <a:extLst>
                <a:ext uri="{FF2B5EF4-FFF2-40B4-BE49-F238E27FC236}">
                  <a16:creationId xmlns:a16="http://schemas.microsoft.com/office/drawing/2014/main" id="{1991923A-5405-DC0E-9486-1CC8FBF0D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1" name="Rectangle 1230" hidden="1">
              <a:extLst>
                <a:ext uri="{FF2B5EF4-FFF2-40B4-BE49-F238E27FC236}">
                  <a16:creationId xmlns:a16="http://schemas.microsoft.com/office/drawing/2014/main" id="{1A575CB4-F98D-2C4E-2CD5-DD47838B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32" name="Group 1231" hidden="1">
            <a:extLst>
              <a:ext uri="{FF2B5EF4-FFF2-40B4-BE49-F238E27FC236}">
                <a16:creationId xmlns:a16="http://schemas.microsoft.com/office/drawing/2014/main" id="{310289F4-479C-91FA-DCAD-37FF492BE1AE}"/>
              </a:ext>
            </a:extLst>
          </p:cNvPr>
          <p:cNvGrpSpPr/>
          <p:nvPr/>
        </p:nvGrpSpPr>
        <p:grpSpPr>
          <a:xfrm>
            <a:off x="7844632" y="3972595"/>
            <a:ext cx="3120915" cy="813774"/>
            <a:chOff x="7844632" y="628654"/>
            <a:chExt cx="3120915" cy="813774"/>
          </a:xfrm>
        </p:grpSpPr>
        <p:sp>
          <p:nvSpPr>
            <p:cNvPr id="1233" name="Rectangle 1232" hidden="1">
              <a:extLst>
                <a:ext uri="{FF2B5EF4-FFF2-40B4-BE49-F238E27FC236}">
                  <a16:creationId xmlns:a16="http://schemas.microsoft.com/office/drawing/2014/main" id="{9B16BCFF-4B26-F7DB-9241-747DDBEB47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4" name="Rectangle 1233" hidden="1">
              <a:extLst>
                <a:ext uri="{FF2B5EF4-FFF2-40B4-BE49-F238E27FC236}">
                  <a16:creationId xmlns:a16="http://schemas.microsoft.com/office/drawing/2014/main" id="{B1277B80-E22B-471D-04BD-4515CF05F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5" name="Rectangle 1234" hidden="1">
              <a:extLst>
                <a:ext uri="{FF2B5EF4-FFF2-40B4-BE49-F238E27FC236}">
                  <a16:creationId xmlns:a16="http://schemas.microsoft.com/office/drawing/2014/main" id="{322CE266-0F11-2B1A-9B5F-7BC123D83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6" name="Rectangle 1235" hidden="1">
              <a:extLst>
                <a:ext uri="{FF2B5EF4-FFF2-40B4-BE49-F238E27FC236}">
                  <a16:creationId xmlns:a16="http://schemas.microsoft.com/office/drawing/2014/main" id="{E0111665-2300-EEE5-EB70-59BCFD4BB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7" name="Rectangle 1236" hidden="1">
              <a:extLst>
                <a:ext uri="{FF2B5EF4-FFF2-40B4-BE49-F238E27FC236}">
                  <a16:creationId xmlns:a16="http://schemas.microsoft.com/office/drawing/2014/main" id="{C45C149D-6259-20B6-79C8-D141E73D74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8" name="Rectangle 1237" hidden="1">
              <a:extLst>
                <a:ext uri="{FF2B5EF4-FFF2-40B4-BE49-F238E27FC236}">
                  <a16:creationId xmlns:a16="http://schemas.microsoft.com/office/drawing/2014/main" id="{8DB798C4-D35B-FF69-7934-7DBA3E8152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9" name="Rectangle 1238" hidden="1">
              <a:extLst>
                <a:ext uri="{FF2B5EF4-FFF2-40B4-BE49-F238E27FC236}">
                  <a16:creationId xmlns:a16="http://schemas.microsoft.com/office/drawing/2014/main" id="{E5B3735E-14CB-52B9-A16F-B5718A346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0" name="Rectangle 1239" hidden="1">
              <a:extLst>
                <a:ext uri="{FF2B5EF4-FFF2-40B4-BE49-F238E27FC236}">
                  <a16:creationId xmlns:a16="http://schemas.microsoft.com/office/drawing/2014/main" id="{A28BD23C-2665-ACF7-B718-64B619C0C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1" name="Rectangle 1240" hidden="1">
              <a:extLst>
                <a:ext uri="{FF2B5EF4-FFF2-40B4-BE49-F238E27FC236}">
                  <a16:creationId xmlns:a16="http://schemas.microsoft.com/office/drawing/2014/main" id="{78282E9F-A4CB-E531-18F1-0A2F9C16A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2" name="Rectangle 1241" hidden="1">
              <a:extLst>
                <a:ext uri="{FF2B5EF4-FFF2-40B4-BE49-F238E27FC236}">
                  <a16:creationId xmlns:a16="http://schemas.microsoft.com/office/drawing/2014/main" id="{EC71D829-EBFD-7EC4-2F24-D55793B41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3" name="Rectangle 1242" hidden="1">
              <a:extLst>
                <a:ext uri="{FF2B5EF4-FFF2-40B4-BE49-F238E27FC236}">
                  <a16:creationId xmlns:a16="http://schemas.microsoft.com/office/drawing/2014/main" id="{38B5C84A-C577-EB73-FD2B-4F4A28F47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4" name="Rectangle 1243" hidden="1">
              <a:extLst>
                <a:ext uri="{FF2B5EF4-FFF2-40B4-BE49-F238E27FC236}">
                  <a16:creationId xmlns:a16="http://schemas.microsoft.com/office/drawing/2014/main" id="{A277FC37-4943-3709-918A-32AAD0170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5" name="Rectangle 1244" hidden="1">
              <a:extLst>
                <a:ext uri="{FF2B5EF4-FFF2-40B4-BE49-F238E27FC236}">
                  <a16:creationId xmlns:a16="http://schemas.microsoft.com/office/drawing/2014/main" id="{5B1F68D5-B1C2-96E5-E7FF-DC9566CFF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6" name="Rectangle 1245" hidden="1">
              <a:extLst>
                <a:ext uri="{FF2B5EF4-FFF2-40B4-BE49-F238E27FC236}">
                  <a16:creationId xmlns:a16="http://schemas.microsoft.com/office/drawing/2014/main" id="{D9F7F7B3-4271-123B-4754-C68C5CFB07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47" name="Group 1246" hidden="1">
            <a:extLst>
              <a:ext uri="{FF2B5EF4-FFF2-40B4-BE49-F238E27FC236}">
                <a16:creationId xmlns:a16="http://schemas.microsoft.com/office/drawing/2014/main" id="{3E8BAA68-5DF3-1504-B324-46D14933F006}"/>
              </a:ext>
            </a:extLst>
          </p:cNvPr>
          <p:cNvGrpSpPr/>
          <p:nvPr/>
        </p:nvGrpSpPr>
        <p:grpSpPr>
          <a:xfrm>
            <a:off x="419823" y="5087242"/>
            <a:ext cx="3120914" cy="813774"/>
            <a:chOff x="419823" y="628654"/>
            <a:chExt cx="3120914" cy="813774"/>
          </a:xfrm>
        </p:grpSpPr>
        <p:sp>
          <p:nvSpPr>
            <p:cNvPr id="1248" name="Rectangle 1247" hidden="1">
              <a:extLst>
                <a:ext uri="{FF2B5EF4-FFF2-40B4-BE49-F238E27FC236}">
                  <a16:creationId xmlns:a16="http://schemas.microsoft.com/office/drawing/2014/main" id="{37BB555D-2378-2F61-1023-693E3AB18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9" name="Rectangle 1248" hidden="1">
              <a:extLst>
                <a:ext uri="{FF2B5EF4-FFF2-40B4-BE49-F238E27FC236}">
                  <a16:creationId xmlns:a16="http://schemas.microsoft.com/office/drawing/2014/main" id="{DDC1FAEC-0F4D-CFAC-C654-4F03CF44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0" name="Rectangle 1249" hidden="1">
              <a:extLst>
                <a:ext uri="{FF2B5EF4-FFF2-40B4-BE49-F238E27FC236}">
                  <a16:creationId xmlns:a16="http://schemas.microsoft.com/office/drawing/2014/main" id="{A2FE62AF-205E-03A3-EBBC-23C7F41C53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1" name="Rectangle 1250" hidden="1">
              <a:extLst>
                <a:ext uri="{FF2B5EF4-FFF2-40B4-BE49-F238E27FC236}">
                  <a16:creationId xmlns:a16="http://schemas.microsoft.com/office/drawing/2014/main" id="{B03684CE-1A18-7ED6-BFA5-E0278B583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2" name="Rectangle 1251" hidden="1">
              <a:extLst>
                <a:ext uri="{FF2B5EF4-FFF2-40B4-BE49-F238E27FC236}">
                  <a16:creationId xmlns:a16="http://schemas.microsoft.com/office/drawing/2014/main" id="{90C6BE18-AF89-246F-978F-4DDB71662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3" name="Rectangle 1252" hidden="1">
              <a:extLst>
                <a:ext uri="{FF2B5EF4-FFF2-40B4-BE49-F238E27FC236}">
                  <a16:creationId xmlns:a16="http://schemas.microsoft.com/office/drawing/2014/main" id="{D0E5760A-11F6-A688-3E22-71D9B8D0D8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4" name="Rectangle 1253" hidden="1">
              <a:extLst>
                <a:ext uri="{FF2B5EF4-FFF2-40B4-BE49-F238E27FC236}">
                  <a16:creationId xmlns:a16="http://schemas.microsoft.com/office/drawing/2014/main" id="{45BF024B-AEA3-1FC2-2093-92310489F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5" name="Rectangle 1254" hidden="1">
              <a:extLst>
                <a:ext uri="{FF2B5EF4-FFF2-40B4-BE49-F238E27FC236}">
                  <a16:creationId xmlns:a16="http://schemas.microsoft.com/office/drawing/2014/main" id="{15B63DC1-9A30-048A-49FD-54BED7B28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823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6" name="Rectangle 1255" hidden="1">
              <a:extLst>
                <a:ext uri="{FF2B5EF4-FFF2-40B4-BE49-F238E27FC236}">
                  <a16:creationId xmlns:a16="http://schemas.microsoft.com/office/drawing/2014/main" id="{B6F7592D-B4A1-B5DD-CEFF-C4FEB4E71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97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7" name="Rectangle 1256" hidden="1">
              <a:extLst>
                <a:ext uri="{FF2B5EF4-FFF2-40B4-BE49-F238E27FC236}">
                  <a16:creationId xmlns:a16="http://schemas.microsoft.com/office/drawing/2014/main" id="{F1EE10C9-9C76-1525-0C05-B9C96953D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01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8" name="Rectangle 1257" hidden="1">
              <a:extLst>
                <a:ext uri="{FF2B5EF4-FFF2-40B4-BE49-F238E27FC236}">
                  <a16:creationId xmlns:a16="http://schemas.microsoft.com/office/drawing/2014/main" id="{C96C5270-E246-6DC6-9C02-279ADBDD4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28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9" name="Rectangle 1258" hidden="1">
              <a:extLst>
                <a:ext uri="{FF2B5EF4-FFF2-40B4-BE49-F238E27FC236}">
                  <a16:creationId xmlns:a16="http://schemas.microsoft.com/office/drawing/2014/main" id="{F0AE2C07-037C-FC20-DA37-CCD2F747E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4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0" name="Rectangle 1259" hidden="1">
              <a:extLst>
                <a:ext uri="{FF2B5EF4-FFF2-40B4-BE49-F238E27FC236}">
                  <a16:creationId xmlns:a16="http://schemas.microsoft.com/office/drawing/2014/main" id="{9CC38604-718B-1505-A995-D79E6AE11B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05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1" name="Rectangle 1260" hidden="1">
              <a:extLst>
                <a:ext uri="{FF2B5EF4-FFF2-40B4-BE49-F238E27FC236}">
                  <a16:creationId xmlns:a16="http://schemas.microsoft.com/office/drawing/2014/main" id="{9DEC0175-748E-DC61-9045-53B203828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7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62" name="Group 1261" hidden="1">
            <a:extLst>
              <a:ext uri="{FF2B5EF4-FFF2-40B4-BE49-F238E27FC236}">
                <a16:creationId xmlns:a16="http://schemas.microsoft.com/office/drawing/2014/main" id="{C181D515-3925-A476-6FC9-70081302CCA3}"/>
              </a:ext>
            </a:extLst>
          </p:cNvPr>
          <p:cNvGrpSpPr/>
          <p:nvPr/>
        </p:nvGrpSpPr>
        <p:grpSpPr>
          <a:xfrm>
            <a:off x="4132228" y="5087242"/>
            <a:ext cx="3120913" cy="813774"/>
            <a:chOff x="4132228" y="628654"/>
            <a:chExt cx="3120913" cy="813774"/>
          </a:xfrm>
        </p:grpSpPr>
        <p:sp>
          <p:nvSpPr>
            <p:cNvPr id="1263" name="Rectangle 1262" hidden="1">
              <a:extLst>
                <a:ext uri="{FF2B5EF4-FFF2-40B4-BE49-F238E27FC236}">
                  <a16:creationId xmlns:a16="http://schemas.microsoft.com/office/drawing/2014/main" id="{DAFA45C1-03C1-7625-1B44-E51802C45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4" name="Rectangle 1263" hidden="1">
              <a:extLst>
                <a:ext uri="{FF2B5EF4-FFF2-40B4-BE49-F238E27FC236}">
                  <a16:creationId xmlns:a16="http://schemas.microsoft.com/office/drawing/2014/main" id="{F9957A4F-4BAA-A43D-E531-3B91A6F60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5" name="Rectangle 1264" hidden="1">
              <a:extLst>
                <a:ext uri="{FF2B5EF4-FFF2-40B4-BE49-F238E27FC236}">
                  <a16:creationId xmlns:a16="http://schemas.microsoft.com/office/drawing/2014/main" id="{14EEC7DF-69C9-5841-32FA-34332B52E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6" name="Rectangle 1265" hidden="1">
              <a:extLst>
                <a:ext uri="{FF2B5EF4-FFF2-40B4-BE49-F238E27FC236}">
                  <a16:creationId xmlns:a16="http://schemas.microsoft.com/office/drawing/2014/main" id="{1AC176D0-E664-BBDE-ED3E-173244177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7" name="Rectangle 1266" hidden="1">
              <a:extLst>
                <a:ext uri="{FF2B5EF4-FFF2-40B4-BE49-F238E27FC236}">
                  <a16:creationId xmlns:a16="http://schemas.microsoft.com/office/drawing/2014/main" id="{BF6E4FF0-A327-E98B-98C1-D1C4765C2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8" name="Rectangle 1267" hidden="1">
              <a:extLst>
                <a:ext uri="{FF2B5EF4-FFF2-40B4-BE49-F238E27FC236}">
                  <a16:creationId xmlns:a16="http://schemas.microsoft.com/office/drawing/2014/main" id="{B6A0C474-ECD4-52E5-E956-31D34D9CD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9" name="Rectangle 1268" hidden="1">
              <a:extLst>
                <a:ext uri="{FF2B5EF4-FFF2-40B4-BE49-F238E27FC236}">
                  <a16:creationId xmlns:a16="http://schemas.microsoft.com/office/drawing/2014/main" id="{CCFF09D1-6D92-0A13-FAF6-52DA43D70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0" name="Rectangle 1269" hidden="1">
              <a:extLst>
                <a:ext uri="{FF2B5EF4-FFF2-40B4-BE49-F238E27FC236}">
                  <a16:creationId xmlns:a16="http://schemas.microsoft.com/office/drawing/2014/main" id="{52EC46EE-B5CD-C15B-9A27-D5FADF85B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2228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1" name="Rectangle 1270" hidden="1">
              <a:extLst>
                <a:ext uri="{FF2B5EF4-FFF2-40B4-BE49-F238E27FC236}">
                  <a16:creationId xmlns:a16="http://schemas.microsoft.com/office/drawing/2014/main" id="{0DD14105-7A45-167E-BAE3-4645D7A68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238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2" name="Rectangle 1271" hidden="1">
              <a:extLst>
                <a:ext uri="{FF2B5EF4-FFF2-40B4-BE49-F238E27FC236}">
                  <a16:creationId xmlns:a16="http://schemas.microsoft.com/office/drawing/2014/main" id="{3D819C1A-8E78-56C4-572D-86E5A8DD38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25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3" name="Rectangle 1272" hidden="1">
              <a:extLst>
                <a:ext uri="{FF2B5EF4-FFF2-40B4-BE49-F238E27FC236}">
                  <a16:creationId xmlns:a16="http://schemas.microsoft.com/office/drawing/2014/main" id="{BCE13103-2D99-2F35-DD96-3DE428A0DF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26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4" name="Rectangle 1273" hidden="1">
              <a:extLst>
                <a:ext uri="{FF2B5EF4-FFF2-40B4-BE49-F238E27FC236}">
                  <a16:creationId xmlns:a16="http://schemas.microsoft.com/office/drawing/2014/main" id="{E2E457E9-3F08-6A91-085C-989280C09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28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5" name="Rectangle 1274" hidden="1">
              <a:extLst>
                <a:ext uri="{FF2B5EF4-FFF2-40B4-BE49-F238E27FC236}">
                  <a16:creationId xmlns:a16="http://schemas.microsoft.com/office/drawing/2014/main" id="{CDE96C0C-0F39-C5AD-27A1-B69E14A81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2989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6" name="Rectangle 1275" hidden="1">
              <a:extLst>
                <a:ext uri="{FF2B5EF4-FFF2-40B4-BE49-F238E27FC236}">
                  <a16:creationId xmlns:a16="http://schemas.microsoft.com/office/drawing/2014/main" id="{1A6DC713-693D-6848-EE5C-26FB83582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3141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77" name="Group 1276" hidden="1">
            <a:extLst>
              <a:ext uri="{FF2B5EF4-FFF2-40B4-BE49-F238E27FC236}">
                <a16:creationId xmlns:a16="http://schemas.microsoft.com/office/drawing/2014/main" id="{662D40AF-FC96-F69C-0286-0F8B9ABF8B54}"/>
              </a:ext>
            </a:extLst>
          </p:cNvPr>
          <p:cNvGrpSpPr/>
          <p:nvPr/>
        </p:nvGrpSpPr>
        <p:grpSpPr>
          <a:xfrm>
            <a:off x="7844632" y="5087242"/>
            <a:ext cx="3120915" cy="813774"/>
            <a:chOff x="7844632" y="628654"/>
            <a:chExt cx="3120915" cy="813774"/>
          </a:xfrm>
        </p:grpSpPr>
        <p:sp>
          <p:nvSpPr>
            <p:cNvPr id="1278" name="Rectangle 1277" hidden="1">
              <a:extLst>
                <a:ext uri="{FF2B5EF4-FFF2-40B4-BE49-F238E27FC236}">
                  <a16:creationId xmlns:a16="http://schemas.microsoft.com/office/drawing/2014/main" id="{19BD256D-7033-F75C-5782-62FD492A7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9" name="Rectangle 1278" hidden="1">
              <a:extLst>
                <a:ext uri="{FF2B5EF4-FFF2-40B4-BE49-F238E27FC236}">
                  <a16:creationId xmlns:a16="http://schemas.microsoft.com/office/drawing/2014/main" id="{8AA0FBB8-1144-408C-7A85-495374DAA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0" name="Rectangle 1279" hidden="1">
              <a:extLst>
                <a:ext uri="{FF2B5EF4-FFF2-40B4-BE49-F238E27FC236}">
                  <a16:creationId xmlns:a16="http://schemas.microsoft.com/office/drawing/2014/main" id="{5AA3D7BA-1280-096F-5B0B-EB77D519B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1" name="Rectangle 1280" hidden="1">
              <a:extLst>
                <a:ext uri="{FF2B5EF4-FFF2-40B4-BE49-F238E27FC236}">
                  <a16:creationId xmlns:a16="http://schemas.microsoft.com/office/drawing/2014/main" id="{D14940D6-7624-0BB2-08BA-F93A7DEBA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2" name="Rectangle 1281" hidden="1">
              <a:extLst>
                <a:ext uri="{FF2B5EF4-FFF2-40B4-BE49-F238E27FC236}">
                  <a16:creationId xmlns:a16="http://schemas.microsoft.com/office/drawing/2014/main" id="{6887A1AB-B337-48C4-EE6B-862F8CDB3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3" name="Rectangle 1282" hidden="1">
              <a:extLst>
                <a:ext uri="{FF2B5EF4-FFF2-40B4-BE49-F238E27FC236}">
                  <a16:creationId xmlns:a16="http://schemas.microsoft.com/office/drawing/2014/main" id="{F9B0CB19-3CFF-C51D-A586-3DB9790E8A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4" name="Rectangle 1283" hidden="1">
              <a:extLst>
                <a:ext uri="{FF2B5EF4-FFF2-40B4-BE49-F238E27FC236}">
                  <a16:creationId xmlns:a16="http://schemas.microsoft.com/office/drawing/2014/main" id="{4ABE549E-FC1C-FF8C-7393-F094369C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628654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5" name="Rectangle 1284" hidden="1">
              <a:extLst>
                <a:ext uri="{FF2B5EF4-FFF2-40B4-BE49-F238E27FC236}">
                  <a16:creationId xmlns:a16="http://schemas.microsoft.com/office/drawing/2014/main" id="{10F65A86-4A5C-A66E-489E-881CBD6A7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463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6" name="Rectangle 1285" hidden="1">
              <a:extLst>
                <a:ext uri="{FF2B5EF4-FFF2-40B4-BE49-F238E27FC236}">
                  <a16:creationId xmlns:a16="http://schemas.microsoft.com/office/drawing/2014/main" id="{05A5994F-004E-7629-0297-FAF6B854B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478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7" name="Rectangle 1286" hidden="1">
              <a:extLst>
                <a:ext uri="{FF2B5EF4-FFF2-40B4-BE49-F238E27FC236}">
                  <a16:creationId xmlns:a16="http://schemas.microsoft.com/office/drawing/2014/main" id="{9BF015E9-F226-9563-0967-2D3EDF13A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493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8" name="Rectangle 1287" hidden="1">
              <a:extLst>
                <a:ext uri="{FF2B5EF4-FFF2-40B4-BE49-F238E27FC236}">
                  <a16:creationId xmlns:a16="http://schemas.microsoft.com/office/drawing/2014/main" id="{1A93D17E-F3F1-5D12-45B8-63F703CC2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0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9" name="Rectangle 1288" hidden="1">
              <a:extLst>
                <a:ext uri="{FF2B5EF4-FFF2-40B4-BE49-F238E27FC236}">
                  <a16:creationId xmlns:a16="http://schemas.microsoft.com/office/drawing/2014/main" id="{40B58538-08DE-4E00-C1F6-EBF4FE51C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5242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0" name="Rectangle 1289" hidden="1">
              <a:extLst>
                <a:ext uri="{FF2B5EF4-FFF2-40B4-BE49-F238E27FC236}">
                  <a16:creationId xmlns:a16="http://schemas.microsoft.com/office/drawing/2014/main" id="{DD4DE503-80C5-0A3C-FC8F-BD5D189D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395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1" name="Rectangle 1290" hidden="1">
              <a:extLst>
                <a:ext uri="{FF2B5EF4-FFF2-40B4-BE49-F238E27FC236}">
                  <a16:creationId xmlns:a16="http://schemas.microsoft.com/office/drawing/2014/main" id="{C911E6FF-4C22-8B92-39E8-05103698B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5547" y="1082428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292" name="Graphic 1291">
            <a:extLst>
              <a:ext uri="{FF2B5EF4-FFF2-40B4-BE49-F238E27FC236}">
                <a16:creationId xmlns:a16="http://schemas.microsoft.com/office/drawing/2014/main" id="{FC2B5608-4DB4-73EB-DFB3-A98176C951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92380" y="3972595"/>
            <a:ext cx="360000" cy="360000"/>
          </a:xfrm>
          <a:prstGeom prst="rect">
            <a:avLst/>
          </a:prstGeom>
        </p:spPr>
      </p:pic>
      <p:pic>
        <p:nvPicPr>
          <p:cNvPr id="1293" name="Graphic 1292">
            <a:extLst>
              <a:ext uri="{FF2B5EF4-FFF2-40B4-BE49-F238E27FC236}">
                <a16:creationId xmlns:a16="http://schemas.microsoft.com/office/drawing/2014/main" id="{D8D08248-5C23-8BB0-8535-0D2354E626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2532" y="3972595"/>
            <a:ext cx="360000" cy="360000"/>
          </a:xfrm>
          <a:prstGeom prst="rect">
            <a:avLst/>
          </a:prstGeom>
        </p:spPr>
      </p:pic>
      <p:pic>
        <p:nvPicPr>
          <p:cNvPr id="1294" name="Graphic 1293">
            <a:extLst>
              <a:ext uri="{FF2B5EF4-FFF2-40B4-BE49-F238E27FC236}">
                <a16:creationId xmlns:a16="http://schemas.microsoft.com/office/drawing/2014/main" id="{59FCCFA9-A4BC-23C0-9699-324955C47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58335" y="1743301"/>
            <a:ext cx="360000" cy="360000"/>
          </a:xfrm>
          <a:prstGeom prst="rect">
            <a:avLst/>
          </a:prstGeom>
        </p:spPr>
      </p:pic>
      <p:pic>
        <p:nvPicPr>
          <p:cNvPr id="1295" name="Graphic 1294">
            <a:extLst>
              <a:ext uri="{FF2B5EF4-FFF2-40B4-BE49-F238E27FC236}">
                <a16:creationId xmlns:a16="http://schemas.microsoft.com/office/drawing/2014/main" id="{C8679AAD-0977-4DE9-0257-836EE1C18D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39079" y="3972595"/>
            <a:ext cx="360000" cy="360000"/>
          </a:xfrm>
          <a:prstGeom prst="rect">
            <a:avLst/>
          </a:prstGeom>
        </p:spPr>
      </p:pic>
      <p:pic>
        <p:nvPicPr>
          <p:cNvPr id="1296" name="Graphic 1295">
            <a:extLst>
              <a:ext uri="{FF2B5EF4-FFF2-40B4-BE49-F238E27FC236}">
                <a16:creationId xmlns:a16="http://schemas.microsoft.com/office/drawing/2014/main" id="{E4A81749-4575-9E38-8E6E-371AA2DF34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9823" y="3972595"/>
            <a:ext cx="360000" cy="360000"/>
          </a:xfrm>
          <a:prstGeom prst="rect">
            <a:avLst/>
          </a:prstGeom>
        </p:spPr>
      </p:pic>
      <p:pic>
        <p:nvPicPr>
          <p:cNvPr id="1297" name="Graphic 1296">
            <a:extLst>
              <a:ext uri="{FF2B5EF4-FFF2-40B4-BE49-F238E27FC236}">
                <a16:creationId xmlns:a16="http://schemas.microsoft.com/office/drawing/2014/main" id="{1EC84B74-C53F-6F78-2BA2-F2EF43FA33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9451" y="3972595"/>
            <a:ext cx="360000" cy="360000"/>
          </a:xfrm>
          <a:prstGeom prst="rect">
            <a:avLst/>
          </a:prstGeom>
        </p:spPr>
      </p:pic>
      <p:pic>
        <p:nvPicPr>
          <p:cNvPr id="1298" name="Graphic 1297">
            <a:extLst>
              <a:ext uri="{FF2B5EF4-FFF2-40B4-BE49-F238E27FC236}">
                <a16:creationId xmlns:a16="http://schemas.microsoft.com/office/drawing/2014/main" id="{D6E7063F-21D3-6D9A-61B7-1B3D3FFDF28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132228" y="1743301"/>
            <a:ext cx="360000" cy="360000"/>
          </a:xfrm>
          <a:prstGeom prst="rect">
            <a:avLst/>
          </a:prstGeom>
        </p:spPr>
      </p:pic>
      <p:pic>
        <p:nvPicPr>
          <p:cNvPr id="1299" name="Graphic 1298">
            <a:extLst>
              <a:ext uri="{FF2B5EF4-FFF2-40B4-BE49-F238E27FC236}">
                <a16:creationId xmlns:a16="http://schemas.microsoft.com/office/drawing/2014/main" id="{D2DF3C1C-CC42-988F-B6E4-C581888936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25091" y="2857948"/>
            <a:ext cx="360000" cy="360000"/>
          </a:xfrm>
          <a:prstGeom prst="rect">
            <a:avLst/>
          </a:prstGeom>
        </p:spPr>
      </p:pic>
      <p:pic>
        <p:nvPicPr>
          <p:cNvPr id="1300" name="Graphic 1299">
            <a:extLst>
              <a:ext uri="{FF2B5EF4-FFF2-40B4-BE49-F238E27FC236}">
                <a16:creationId xmlns:a16="http://schemas.microsoft.com/office/drawing/2014/main" id="{D1DE746A-078E-F19B-6ED9-18FAE9E90EA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19823" y="2857948"/>
            <a:ext cx="360000" cy="360000"/>
          </a:xfrm>
          <a:prstGeom prst="rect">
            <a:avLst/>
          </a:prstGeom>
        </p:spPr>
      </p:pic>
      <p:pic>
        <p:nvPicPr>
          <p:cNvPr id="1301" name="Graphic 1300">
            <a:extLst>
              <a:ext uri="{FF2B5EF4-FFF2-40B4-BE49-F238E27FC236}">
                <a16:creationId xmlns:a16="http://schemas.microsoft.com/office/drawing/2014/main" id="{A380DAA4-6306-A0F9-F3DB-393022041B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4938" y="3972595"/>
            <a:ext cx="360000" cy="360000"/>
          </a:xfrm>
          <a:prstGeom prst="rect">
            <a:avLst/>
          </a:prstGeom>
        </p:spPr>
      </p:pic>
      <p:pic>
        <p:nvPicPr>
          <p:cNvPr id="1302" name="Graphic 1301">
            <a:extLst>
              <a:ext uri="{FF2B5EF4-FFF2-40B4-BE49-F238E27FC236}">
                <a16:creationId xmlns:a16="http://schemas.microsoft.com/office/drawing/2014/main" id="{B70BEA5C-1692-C14B-0ED2-0AD01FBFE08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844632" y="3972595"/>
            <a:ext cx="360000" cy="360000"/>
          </a:xfrm>
          <a:prstGeom prst="rect">
            <a:avLst/>
          </a:prstGeom>
        </p:spPr>
      </p:pic>
      <p:pic>
        <p:nvPicPr>
          <p:cNvPr id="1303" name="Graphic 1302">
            <a:extLst>
              <a:ext uri="{FF2B5EF4-FFF2-40B4-BE49-F238E27FC236}">
                <a16:creationId xmlns:a16="http://schemas.microsoft.com/office/drawing/2014/main" id="{D749C952-7D3C-E0FF-AE5F-B0792C92FDE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304785" y="3972595"/>
            <a:ext cx="360000" cy="360000"/>
          </a:xfrm>
          <a:prstGeom prst="rect">
            <a:avLst/>
          </a:prstGeom>
        </p:spPr>
      </p:pic>
      <p:pic>
        <p:nvPicPr>
          <p:cNvPr id="1304" name="Graphic 1303">
            <a:extLst>
              <a:ext uri="{FF2B5EF4-FFF2-40B4-BE49-F238E27FC236}">
                <a16:creationId xmlns:a16="http://schemas.microsoft.com/office/drawing/2014/main" id="{01E972F3-6D42-60DC-E3F6-883CB9AED4B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04785" y="1743301"/>
            <a:ext cx="360000" cy="360000"/>
          </a:xfrm>
          <a:prstGeom prst="rect">
            <a:avLst/>
          </a:prstGeom>
        </p:spPr>
      </p:pic>
      <p:pic>
        <p:nvPicPr>
          <p:cNvPr id="1305" name="Graphic 1304">
            <a:extLst>
              <a:ext uri="{FF2B5EF4-FFF2-40B4-BE49-F238E27FC236}">
                <a16:creationId xmlns:a16="http://schemas.microsoft.com/office/drawing/2014/main" id="{36E2FB77-6275-B281-84A4-B8F47EBCF3F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132228" y="628654"/>
            <a:ext cx="360000" cy="360000"/>
          </a:xfrm>
          <a:prstGeom prst="rect">
            <a:avLst/>
          </a:prstGeom>
        </p:spPr>
      </p:pic>
      <p:pic>
        <p:nvPicPr>
          <p:cNvPr id="1306" name="Graphic 1305">
            <a:extLst>
              <a:ext uri="{FF2B5EF4-FFF2-40B4-BE49-F238E27FC236}">
                <a16:creationId xmlns:a16="http://schemas.microsoft.com/office/drawing/2014/main" id="{F73F20F5-84BD-4B81-4775-8F095EE8EA8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592380" y="628654"/>
            <a:ext cx="360000" cy="360000"/>
          </a:xfrm>
          <a:prstGeom prst="rect">
            <a:avLst/>
          </a:prstGeom>
        </p:spPr>
      </p:pic>
      <p:pic>
        <p:nvPicPr>
          <p:cNvPr id="1307" name="Graphic 1306">
            <a:extLst>
              <a:ext uri="{FF2B5EF4-FFF2-40B4-BE49-F238E27FC236}">
                <a16:creationId xmlns:a16="http://schemas.microsoft.com/office/drawing/2014/main" id="{ED69CFE1-8EEF-851D-D0A2-14C5484ADDA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52532" y="628654"/>
            <a:ext cx="360000" cy="360000"/>
          </a:xfrm>
          <a:prstGeom prst="rect">
            <a:avLst/>
          </a:prstGeom>
        </p:spPr>
      </p:pic>
      <p:pic>
        <p:nvPicPr>
          <p:cNvPr id="1308" name="Graphic 1307">
            <a:extLst>
              <a:ext uri="{FF2B5EF4-FFF2-40B4-BE49-F238E27FC236}">
                <a16:creationId xmlns:a16="http://schemas.microsoft.com/office/drawing/2014/main" id="{E1781317-4ABE-512B-B69A-A442815F145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304785" y="2857948"/>
            <a:ext cx="360000" cy="360000"/>
          </a:xfrm>
          <a:prstGeom prst="rect">
            <a:avLst/>
          </a:prstGeom>
        </p:spPr>
      </p:pic>
      <p:pic>
        <p:nvPicPr>
          <p:cNvPr id="1309" name="Graphic 1308">
            <a:extLst>
              <a:ext uri="{FF2B5EF4-FFF2-40B4-BE49-F238E27FC236}">
                <a16:creationId xmlns:a16="http://schemas.microsoft.com/office/drawing/2014/main" id="{AF70AB6D-73C6-D793-5384-6B7445313DA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512684" y="628654"/>
            <a:ext cx="360000" cy="360000"/>
          </a:xfrm>
          <a:prstGeom prst="rect">
            <a:avLst/>
          </a:prstGeom>
        </p:spPr>
      </p:pic>
      <p:pic>
        <p:nvPicPr>
          <p:cNvPr id="1310" name="Graphic 1309">
            <a:extLst>
              <a:ext uri="{FF2B5EF4-FFF2-40B4-BE49-F238E27FC236}">
                <a16:creationId xmlns:a16="http://schemas.microsoft.com/office/drawing/2014/main" id="{2FAA6A7D-0438-0022-FED4-C73BB5ECDA1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512684" y="3972595"/>
            <a:ext cx="360000" cy="360000"/>
          </a:xfrm>
          <a:prstGeom prst="rect">
            <a:avLst/>
          </a:prstGeom>
        </p:spPr>
      </p:pic>
      <p:pic>
        <p:nvPicPr>
          <p:cNvPr id="1311" name="Graphic 1310">
            <a:extLst>
              <a:ext uri="{FF2B5EF4-FFF2-40B4-BE49-F238E27FC236}">
                <a16:creationId xmlns:a16="http://schemas.microsoft.com/office/drawing/2014/main" id="{16445C65-F3DC-302F-7433-B8AA24EDA4F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893141" y="5087242"/>
            <a:ext cx="360000" cy="360000"/>
          </a:xfrm>
          <a:prstGeom prst="rect">
            <a:avLst/>
          </a:prstGeom>
        </p:spPr>
      </p:pic>
      <p:pic>
        <p:nvPicPr>
          <p:cNvPr id="1312" name="Graphic 1311">
            <a:extLst>
              <a:ext uri="{FF2B5EF4-FFF2-40B4-BE49-F238E27FC236}">
                <a16:creationId xmlns:a16="http://schemas.microsoft.com/office/drawing/2014/main" id="{7102712D-2550-72E1-9475-D4D160B4C8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19823" y="626641"/>
            <a:ext cx="360000" cy="360000"/>
          </a:xfrm>
          <a:prstGeom prst="rect">
            <a:avLst/>
          </a:prstGeom>
        </p:spPr>
      </p:pic>
      <p:pic>
        <p:nvPicPr>
          <p:cNvPr id="1313" name="Graphic 1312">
            <a:extLst>
              <a:ext uri="{FF2B5EF4-FFF2-40B4-BE49-F238E27FC236}">
                <a16:creationId xmlns:a16="http://schemas.microsoft.com/office/drawing/2014/main" id="{F98E96FF-9994-1154-6A1C-CACA40F9080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79451" y="626641"/>
            <a:ext cx="360000" cy="360000"/>
          </a:xfrm>
          <a:prstGeom prst="rect">
            <a:avLst/>
          </a:prstGeom>
        </p:spPr>
      </p:pic>
      <p:pic>
        <p:nvPicPr>
          <p:cNvPr id="1314" name="Graphic 1313">
            <a:extLst>
              <a:ext uri="{FF2B5EF4-FFF2-40B4-BE49-F238E27FC236}">
                <a16:creationId xmlns:a16="http://schemas.microsoft.com/office/drawing/2014/main" id="{D026EA1E-27A0-06A5-90DA-432ACAE8AEE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339079" y="626641"/>
            <a:ext cx="360000" cy="360000"/>
          </a:xfrm>
          <a:prstGeom prst="rect">
            <a:avLst/>
          </a:prstGeom>
        </p:spPr>
      </p:pic>
      <p:pic>
        <p:nvPicPr>
          <p:cNvPr id="1315" name="Graphic 1314">
            <a:extLst>
              <a:ext uri="{FF2B5EF4-FFF2-40B4-BE49-F238E27FC236}">
                <a16:creationId xmlns:a16="http://schemas.microsoft.com/office/drawing/2014/main" id="{32A6451B-CDCD-5F20-1802-80A14243BAD8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798707" y="626641"/>
            <a:ext cx="360000" cy="360000"/>
          </a:xfrm>
          <a:prstGeom prst="rect">
            <a:avLst/>
          </a:prstGeom>
        </p:spPr>
      </p:pic>
      <p:pic>
        <p:nvPicPr>
          <p:cNvPr id="1316" name="Graphic 1315">
            <a:extLst>
              <a:ext uri="{FF2B5EF4-FFF2-40B4-BE49-F238E27FC236}">
                <a16:creationId xmlns:a16="http://schemas.microsoft.com/office/drawing/2014/main" id="{EEF6E4AD-6CE9-6BFF-E08C-F36BE03CE82A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2258335" y="626641"/>
            <a:ext cx="360000" cy="360000"/>
          </a:xfrm>
          <a:prstGeom prst="rect">
            <a:avLst/>
          </a:prstGeom>
        </p:spPr>
      </p:pic>
      <p:pic>
        <p:nvPicPr>
          <p:cNvPr id="1317" name="Graphic 1316">
            <a:extLst>
              <a:ext uri="{FF2B5EF4-FFF2-40B4-BE49-F238E27FC236}">
                <a16:creationId xmlns:a16="http://schemas.microsoft.com/office/drawing/2014/main" id="{11F5B4AF-9E04-77BB-8271-9133DE1C474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5052532" y="5087242"/>
            <a:ext cx="360000" cy="360000"/>
          </a:xfrm>
          <a:prstGeom prst="rect">
            <a:avLst/>
          </a:prstGeom>
        </p:spPr>
      </p:pic>
      <p:pic>
        <p:nvPicPr>
          <p:cNvPr id="1318" name="Graphic 1317">
            <a:extLst>
              <a:ext uri="{FF2B5EF4-FFF2-40B4-BE49-F238E27FC236}">
                <a16:creationId xmlns:a16="http://schemas.microsoft.com/office/drawing/2014/main" id="{1D7FF92F-F612-77BB-F6AD-B2740BA79688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132228" y="5087242"/>
            <a:ext cx="360000" cy="360000"/>
          </a:xfrm>
          <a:prstGeom prst="rect">
            <a:avLst/>
          </a:prstGeom>
        </p:spPr>
      </p:pic>
      <p:pic>
        <p:nvPicPr>
          <p:cNvPr id="1319" name="Graphic 1318">
            <a:extLst>
              <a:ext uri="{FF2B5EF4-FFF2-40B4-BE49-F238E27FC236}">
                <a16:creationId xmlns:a16="http://schemas.microsoft.com/office/drawing/2014/main" id="{BC5C1380-4BC5-BDF8-D3CC-6278E56F73B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972836" y="5087242"/>
            <a:ext cx="360000" cy="360000"/>
          </a:xfrm>
          <a:prstGeom prst="rect">
            <a:avLst/>
          </a:prstGeom>
        </p:spPr>
      </p:pic>
      <p:pic>
        <p:nvPicPr>
          <p:cNvPr id="1320" name="Graphic 1319">
            <a:extLst>
              <a:ext uri="{FF2B5EF4-FFF2-40B4-BE49-F238E27FC236}">
                <a16:creationId xmlns:a16="http://schemas.microsoft.com/office/drawing/2014/main" id="{F201D4EE-D19E-CEDB-03C4-86BFE47F2A63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4592380" y="1743301"/>
            <a:ext cx="360000" cy="360000"/>
          </a:xfrm>
          <a:prstGeom prst="rect">
            <a:avLst/>
          </a:prstGeom>
        </p:spPr>
      </p:pic>
      <p:pic>
        <p:nvPicPr>
          <p:cNvPr id="1321" name="Graphic 1320">
            <a:extLst>
              <a:ext uri="{FF2B5EF4-FFF2-40B4-BE49-F238E27FC236}">
                <a16:creationId xmlns:a16="http://schemas.microsoft.com/office/drawing/2014/main" id="{DFD9FE52-A4C1-13D7-3273-51A24A053A2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339079" y="2857948"/>
            <a:ext cx="360000" cy="360000"/>
          </a:xfrm>
          <a:prstGeom prst="rect">
            <a:avLst/>
          </a:prstGeom>
        </p:spPr>
      </p:pic>
      <p:pic>
        <p:nvPicPr>
          <p:cNvPr id="1322" name="Graphic 1321">
            <a:extLst>
              <a:ext uri="{FF2B5EF4-FFF2-40B4-BE49-F238E27FC236}">
                <a16:creationId xmlns:a16="http://schemas.microsoft.com/office/drawing/2014/main" id="{A216A25D-9E20-152D-CD80-51EDAF9602C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592380" y="5087242"/>
            <a:ext cx="360000" cy="360000"/>
          </a:xfrm>
          <a:prstGeom prst="rect">
            <a:avLst/>
          </a:prstGeom>
        </p:spPr>
      </p:pic>
      <p:pic>
        <p:nvPicPr>
          <p:cNvPr id="1323" name="Graphic 1322">
            <a:extLst>
              <a:ext uri="{FF2B5EF4-FFF2-40B4-BE49-F238E27FC236}">
                <a16:creationId xmlns:a16="http://schemas.microsoft.com/office/drawing/2014/main" id="{C9367F15-9D16-9FA6-AF2F-55047F87990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512684" y="1743301"/>
            <a:ext cx="360000" cy="360000"/>
          </a:xfrm>
          <a:prstGeom prst="rect">
            <a:avLst/>
          </a:prstGeom>
        </p:spPr>
      </p:pic>
      <p:pic>
        <p:nvPicPr>
          <p:cNvPr id="1324" name="Graphic 1323">
            <a:extLst>
              <a:ext uri="{FF2B5EF4-FFF2-40B4-BE49-F238E27FC236}">
                <a16:creationId xmlns:a16="http://schemas.microsoft.com/office/drawing/2014/main" id="{6B523A6D-7C9D-E2CD-FA09-65C58BC825C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132228" y="3972595"/>
            <a:ext cx="360000" cy="360000"/>
          </a:xfrm>
          <a:prstGeom prst="rect">
            <a:avLst/>
          </a:prstGeom>
        </p:spPr>
      </p:pic>
      <p:pic>
        <p:nvPicPr>
          <p:cNvPr id="1325" name="Graphic 1324">
            <a:extLst>
              <a:ext uri="{FF2B5EF4-FFF2-40B4-BE49-F238E27FC236}">
                <a16:creationId xmlns:a16="http://schemas.microsoft.com/office/drawing/2014/main" id="{AC46C6D1-04F4-4F6A-375B-D59145562B6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8764938" y="1743301"/>
            <a:ext cx="360000" cy="360000"/>
          </a:xfrm>
          <a:prstGeom prst="rect">
            <a:avLst/>
          </a:prstGeom>
        </p:spPr>
      </p:pic>
      <p:pic>
        <p:nvPicPr>
          <p:cNvPr id="1326" name="Graphic 1325">
            <a:extLst>
              <a:ext uri="{FF2B5EF4-FFF2-40B4-BE49-F238E27FC236}">
                <a16:creationId xmlns:a16="http://schemas.microsoft.com/office/drawing/2014/main" id="{DF07952D-E8DC-71FC-C4F2-6B2FC488E2C4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798707" y="1743301"/>
            <a:ext cx="360000" cy="360000"/>
          </a:xfrm>
          <a:prstGeom prst="rect">
            <a:avLst/>
          </a:prstGeom>
        </p:spPr>
      </p:pic>
      <p:pic>
        <p:nvPicPr>
          <p:cNvPr id="1327" name="Graphic 1326">
            <a:extLst>
              <a:ext uri="{FF2B5EF4-FFF2-40B4-BE49-F238E27FC236}">
                <a16:creationId xmlns:a16="http://schemas.microsoft.com/office/drawing/2014/main" id="{19B25BFF-BB38-BDBB-DFA1-05399CAAC9D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8764938" y="2857948"/>
            <a:ext cx="360000" cy="360000"/>
          </a:xfrm>
          <a:prstGeom prst="rect">
            <a:avLst/>
          </a:prstGeom>
        </p:spPr>
      </p:pic>
      <p:pic>
        <p:nvPicPr>
          <p:cNvPr id="1328" name="Graphic 1327">
            <a:extLst>
              <a:ext uri="{FF2B5EF4-FFF2-40B4-BE49-F238E27FC236}">
                <a16:creationId xmlns:a16="http://schemas.microsoft.com/office/drawing/2014/main" id="{0CC0B493-B7A5-4B5E-87E7-8F4FDEB862EC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879451" y="5087242"/>
            <a:ext cx="360000" cy="360000"/>
          </a:xfrm>
          <a:prstGeom prst="rect">
            <a:avLst/>
          </a:prstGeom>
        </p:spPr>
      </p:pic>
      <p:pic>
        <p:nvPicPr>
          <p:cNvPr id="1329" name="Graphic 1328">
            <a:extLst>
              <a:ext uri="{FF2B5EF4-FFF2-40B4-BE49-F238E27FC236}">
                <a16:creationId xmlns:a16="http://schemas.microsoft.com/office/drawing/2014/main" id="{C1549BC0-A2D0-DFCE-1272-31CC6936D498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844632" y="2857948"/>
            <a:ext cx="360000" cy="360000"/>
          </a:xfrm>
          <a:prstGeom prst="rect">
            <a:avLst/>
          </a:prstGeom>
        </p:spPr>
      </p:pic>
      <p:pic>
        <p:nvPicPr>
          <p:cNvPr id="1330" name="Graphic 1329">
            <a:extLst>
              <a:ext uri="{FF2B5EF4-FFF2-40B4-BE49-F238E27FC236}">
                <a16:creationId xmlns:a16="http://schemas.microsoft.com/office/drawing/2014/main" id="{9054F52D-4BEB-11F8-3541-50089AC07C5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5972836" y="3972595"/>
            <a:ext cx="360000" cy="360000"/>
          </a:xfrm>
          <a:prstGeom prst="rect">
            <a:avLst/>
          </a:prstGeom>
        </p:spPr>
      </p:pic>
      <p:pic>
        <p:nvPicPr>
          <p:cNvPr id="1331" name="Graphic 1330">
            <a:extLst>
              <a:ext uri="{FF2B5EF4-FFF2-40B4-BE49-F238E27FC236}">
                <a16:creationId xmlns:a16="http://schemas.microsoft.com/office/drawing/2014/main" id="{149A6174-C722-0438-0E02-4478B466279D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798707" y="2857948"/>
            <a:ext cx="360000" cy="360000"/>
          </a:xfrm>
          <a:prstGeom prst="rect">
            <a:avLst/>
          </a:prstGeom>
        </p:spPr>
      </p:pic>
      <p:pic>
        <p:nvPicPr>
          <p:cNvPr id="1332" name="Graphic 1331">
            <a:extLst>
              <a:ext uri="{FF2B5EF4-FFF2-40B4-BE49-F238E27FC236}">
                <a16:creationId xmlns:a16="http://schemas.microsoft.com/office/drawing/2014/main" id="{2E2BB1C7-DBF0-0ADF-E814-27FDD062D3C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879451" y="2857948"/>
            <a:ext cx="360000" cy="360000"/>
          </a:xfrm>
          <a:prstGeom prst="rect">
            <a:avLst/>
          </a:prstGeom>
        </p:spPr>
      </p:pic>
      <p:pic>
        <p:nvPicPr>
          <p:cNvPr id="1333" name="Graphic 1332">
            <a:extLst>
              <a:ext uri="{FF2B5EF4-FFF2-40B4-BE49-F238E27FC236}">
                <a16:creationId xmlns:a16="http://schemas.microsoft.com/office/drawing/2014/main" id="{DD6F6143-92D0-E8C7-0B79-E7ED71579EE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5512684" y="5087242"/>
            <a:ext cx="360000" cy="360000"/>
          </a:xfrm>
          <a:prstGeom prst="rect">
            <a:avLst/>
          </a:prstGeom>
        </p:spPr>
      </p:pic>
      <p:pic>
        <p:nvPicPr>
          <p:cNvPr id="1334" name="Graphic 1333">
            <a:extLst>
              <a:ext uri="{FF2B5EF4-FFF2-40B4-BE49-F238E27FC236}">
                <a16:creationId xmlns:a16="http://schemas.microsoft.com/office/drawing/2014/main" id="{8878B4D3-4075-07B0-8929-589238FDAC9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419823" y="5087242"/>
            <a:ext cx="360000" cy="360000"/>
          </a:xfrm>
          <a:prstGeom prst="rect">
            <a:avLst/>
          </a:prstGeom>
        </p:spPr>
      </p:pic>
      <p:pic>
        <p:nvPicPr>
          <p:cNvPr id="1335" name="Graphic 1334">
            <a:extLst>
              <a:ext uri="{FF2B5EF4-FFF2-40B4-BE49-F238E27FC236}">
                <a16:creationId xmlns:a16="http://schemas.microsoft.com/office/drawing/2014/main" id="{FA097503-F852-2B70-D524-69292817E8D8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879451" y="1743301"/>
            <a:ext cx="360000" cy="360000"/>
          </a:xfrm>
          <a:prstGeom prst="rect">
            <a:avLst/>
          </a:prstGeom>
        </p:spPr>
      </p:pic>
      <p:pic>
        <p:nvPicPr>
          <p:cNvPr id="1336" name="Graphic 1335">
            <a:extLst>
              <a:ext uri="{FF2B5EF4-FFF2-40B4-BE49-F238E27FC236}">
                <a16:creationId xmlns:a16="http://schemas.microsoft.com/office/drawing/2014/main" id="{48ADCC45-C6D1-4DFA-569C-541BEA2DB67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19823" y="1743301"/>
            <a:ext cx="360000" cy="360000"/>
          </a:xfrm>
          <a:prstGeom prst="rect">
            <a:avLst/>
          </a:prstGeom>
        </p:spPr>
      </p:pic>
      <p:pic>
        <p:nvPicPr>
          <p:cNvPr id="1337" name="Graphic 1336">
            <a:extLst>
              <a:ext uri="{FF2B5EF4-FFF2-40B4-BE49-F238E27FC236}">
                <a16:creationId xmlns:a16="http://schemas.microsoft.com/office/drawing/2014/main" id="{73D7DBF2-F3AD-2DC9-140E-58235EFC92A8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339079" y="1743301"/>
            <a:ext cx="360000" cy="360000"/>
          </a:xfrm>
          <a:prstGeom prst="rect">
            <a:avLst/>
          </a:prstGeom>
        </p:spPr>
      </p:pic>
      <p:pic>
        <p:nvPicPr>
          <p:cNvPr id="1338" name="Graphic 1337">
            <a:extLst>
              <a:ext uri="{FF2B5EF4-FFF2-40B4-BE49-F238E27FC236}">
                <a16:creationId xmlns:a16="http://schemas.microsoft.com/office/drawing/2014/main" id="{371C7FDA-1951-EB60-0F7F-3ED989B40884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2717963" y="1743301"/>
            <a:ext cx="360000" cy="360000"/>
          </a:xfrm>
          <a:prstGeom prst="rect">
            <a:avLst/>
          </a:prstGeom>
        </p:spPr>
      </p:pic>
      <p:pic>
        <p:nvPicPr>
          <p:cNvPr id="1339" name="Graphic 1338">
            <a:extLst>
              <a:ext uri="{FF2B5EF4-FFF2-40B4-BE49-F238E27FC236}">
                <a16:creationId xmlns:a16="http://schemas.microsoft.com/office/drawing/2014/main" id="{E23E2353-88B0-034D-4381-B16AD843677E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7844632" y="628654"/>
            <a:ext cx="360000" cy="360000"/>
          </a:xfrm>
          <a:prstGeom prst="rect">
            <a:avLst/>
          </a:prstGeom>
        </p:spPr>
      </p:pic>
      <p:pic>
        <p:nvPicPr>
          <p:cNvPr id="1340" name="Graphic 1339">
            <a:extLst>
              <a:ext uri="{FF2B5EF4-FFF2-40B4-BE49-F238E27FC236}">
                <a16:creationId xmlns:a16="http://schemas.microsoft.com/office/drawing/2014/main" id="{778B346E-70DE-652B-951E-3D5A18F2712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8304785" y="626641"/>
            <a:ext cx="360000" cy="360000"/>
          </a:xfrm>
          <a:prstGeom prst="rect">
            <a:avLst/>
          </a:prstGeom>
        </p:spPr>
      </p:pic>
      <p:pic>
        <p:nvPicPr>
          <p:cNvPr id="1341" name="Graphic 1340">
            <a:extLst>
              <a:ext uri="{FF2B5EF4-FFF2-40B4-BE49-F238E27FC236}">
                <a16:creationId xmlns:a16="http://schemas.microsoft.com/office/drawing/2014/main" id="{AF925693-F582-99AA-4724-8BB7E322E9F3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8764938" y="626641"/>
            <a:ext cx="360000" cy="360000"/>
          </a:xfrm>
          <a:prstGeom prst="rect">
            <a:avLst/>
          </a:prstGeom>
        </p:spPr>
      </p:pic>
      <p:pic>
        <p:nvPicPr>
          <p:cNvPr id="1342" name="Graphic 1341">
            <a:extLst>
              <a:ext uri="{FF2B5EF4-FFF2-40B4-BE49-F238E27FC236}">
                <a16:creationId xmlns:a16="http://schemas.microsoft.com/office/drawing/2014/main" id="{4A150D27-9DBD-9609-C0C4-2BC62D37577F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052532" y="1743301"/>
            <a:ext cx="360000" cy="360000"/>
          </a:xfrm>
          <a:prstGeom prst="rect">
            <a:avLst/>
          </a:prstGeom>
        </p:spPr>
      </p:pic>
      <p:pic>
        <p:nvPicPr>
          <p:cNvPr id="1343" name="Graphic 1342">
            <a:extLst>
              <a:ext uri="{FF2B5EF4-FFF2-40B4-BE49-F238E27FC236}">
                <a16:creationId xmlns:a16="http://schemas.microsoft.com/office/drawing/2014/main" id="{488B759D-837C-F555-04BC-1E6BD6BBA668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6432988" y="5087242"/>
            <a:ext cx="360000" cy="360000"/>
          </a:xfrm>
          <a:prstGeom prst="rect">
            <a:avLst/>
          </a:prstGeom>
        </p:spPr>
      </p:pic>
      <p:pic>
        <p:nvPicPr>
          <p:cNvPr id="1344" name="Graphic 1343">
            <a:extLst>
              <a:ext uri="{FF2B5EF4-FFF2-40B4-BE49-F238E27FC236}">
                <a16:creationId xmlns:a16="http://schemas.microsoft.com/office/drawing/2014/main" id="{6DBAEBAD-3C32-60D4-63B3-E2B28ABC314B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132228" y="2857948"/>
            <a:ext cx="360000" cy="360000"/>
          </a:xfrm>
          <a:prstGeom prst="rect">
            <a:avLst/>
          </a:prstGeom>
        </p:spPr>
      </p:pic>
      <p:pic>
        <p:nvPicPr>
          <p:cNvPr id="1345" name="Graphic 1344">
            <a:extLst>
              <a:ext uri="{FF2B5EF4-FFF2-40B4-BE49-F238E27FC236}">
                <a16:creationId xmlns:a16="http://schemas.microsoft.com/office/drawing/2014/main" id="{480925A4-A592-80B2-92E9-95003D456E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592380" y="2857948"/>
            <a:ext cx="360000" cy="360000"/>
          </a:xfrm>
          <a:prstGeom prst="rect">
            <a:avLst/>
          </a:prstGeom>
        </p:spPr>
      </p:pic>
      <p:pic>
        <p:nvPicPr>
          <p:cNvPr id="1346" name="Graphic 1345">
            <a:extLst>
              <a:ext uri="{FF2B5EF4-FFF2-40B4-BE49-F238E27FC236}">
                <a16:creationId xmlns:a16="http://schemas.microsoft.com/office/drawing/2014/main" id="{7533043C-D7D7-41DB-DD2D-842FCA7EF9D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7844632" y="1743301"/>
            <a:ext cx="360000" cy="360000"/>
          </a:xfrm>
          <a:prstGeom prst="rect">
            <a:avLst/>
          </a:prstGeom>
        </p:spPr>
      </p:pic>
      <p:sp>
        <p:nvSpPr>
          <p:cNvPr id="1347" name="TextBox 1346">
            <a:extLst>
              <a:ext uri="{FF2B5EF4-FFF2-40B4-BE49-F238E27FC236}">
                <a16:creationId xmlns:a16="http://schemas.microsoft.com/office/drawing/2014/main" id="{93093219-5C4B-CA91-A57C-DE9071FFE7E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6171" y="385205"/>
            <a:ext cx="4792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 err="1">
                <a:solidFill>
                  <a:schemeClr val="bg1"/>
                </a:solidFill>
                <a:latin typeface="+mj-lt"/>
              </a:rPr>
              <a:t>Devices</a:t>
            </a:r>
            <a:endParaRPr lang="nl-NL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48" name="TextBox 1347">
            <a:extLst>
              <a:ext uri="{FF2B5EF4-FFF2-40B4-BE49-F238E27FC236}">
                <a16:creationId xmlns:a16="http://schemas.microsoft.com/office/drawing/2014/main" id="{D1C69F04-684A-C4A5-03C7-EB36CEB21C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32228" y="385205"/>
            <a:ext cx="34624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Users</a:t>
            </a:r>
          </a:p>
        </p:txBody>
      </p:sp>
      <p:sp>
        <p:nvSpPr>
          <p:cNvPr id="1349" name="TextBox 1348">
            <a:extLst>
              <a:ext uri="{FF2B5EF4-FFF2-40B4-BE49-F238E27FC236}">
                <a16:creationId xmlns:a16="http://schemas.microsoft.com/office/drawing/2014/main" id="{BEB51C07-C2D9-2FB8-A114-663C73CD34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44632" y="385205"/>
            <a:ext cx="5113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 err="1">
                <a:solidFill>
                  <a:schemeClr val="bg1"/>
                </a:solidFill>
                <a:latin typeface="+mj-lt"/>
              </a:rPr>
              <a:t>Smiley’s</a:t>
            </a:r>
            <a:endParaRPr lang="nl-NL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A96178EF-81D1-D546-0E18-077FAC778A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198" y="1493682"/>
            <a:ext cx="6700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Bestanden</a:t>
            </a:r>
          </a:p>
        </p:txBody>
      </p:sp>
      <p:sp>
        <p:nvSpPr>
          <p:cNvPr id="1351" name="TextBox 1350">
            <a:extLst>
              <a:ext uri="{FF2B5EF4-FFF2-40B4-BE49-F238E27FC236}">
                <a16:creationId xmlns:a16="http://schemas.microsoft.com/office/drawing/2014/main" id="{BACF80FB-7268-462C-91BA-159B2F05BE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36171" y="2605330"/>
            <a:ext cx="122309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Wereld en navigatie</a:t>
            </a:r>
          </a:p>
        </p:txBody>
      </p:sp>
      <p:sp>
        <p:nvSpPr>
          <p:cNvPr id="1352" name="TextBox 1351">
            <a:extLst>
              <a:ext uri="{FF2B5EF4-FFF2-40B4-BE49-F238E27FC236}">
                <a16:creationId xmlns:a16="http://schemas.microsoft.com/office/drawing/2014/main" id="{68401CB4-C2B5-6FC0-7481-87FA04059B2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32228" y="1493682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Business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CFCD2A61-3FC5-3ECC-BADE-0FED5F7AE82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844632" y="1493682"/>
            <a:ext cx="4472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Succes</a:t>
            </a:r>
          </a:p>
        </p:txBody>
      </p:sp>
      <p:sp>
        <p:nvSpPr>
          <p:cNvPr id="1354" name="TextBox 1353">
            <a:extLst>
              <a:ext uri="{FF2B5EF4-FFF2-40B4-BE49-F238E27FC236}">
                <a16:creationId xmlns:a16="http://schemas.microsoft.com/office/drawing/2014/main" id="{B3231A92-21E8-EDE2-BA62-7FFFEB4D56C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44632" y="2605330"/>
            <a:ext cx="105637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Meten en zoeken</a:t>
            </a:r>
          </a:p>
        </p:txBody>
      </p:sp>
      <p:sp>
        <p:nvSpPr>
          <p:cNvPr id="1355" name="TextBox 1354">
            <a:extLst>
              <a:ext uri="{FF2B5EF4-FFF2-40B4-BE49-F238E27FC236}">
                <a16:creationId xmlns:a16="http://schemas.microsoft.com/office/drawing/2014/main" id="{AD2EAF89-3E17-0FB2-D18A-617CDCF8448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45769" y="4837904"/>
            <a:ext cx="5305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Ontwerp</a:t>
            </a:r>
          </a:p>
        </p:txBody>
      </p:sp>
      <p:sp>
        <p:nvSpPr>
          <p:cNvPr id="1356" name="TextBox 1355">
            <a:extLst>
              <a:ext uri="{FF2B5EF4-FFF2-40B4-BE49-F238E27FC236}">
                <a16:creationId xmlns:a16="http://schemas.microsoft.com/office/drawing/2014/main" id="{F73A53D2-12B2-070F-B915-4B88955AFD8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132228" y="2605330"/>
            <a:ext cx="6123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Verhuizen</a:t>
            </a:r>
          </a:p>
        </p:txBody>
      </p:sp>
      <p:sp>
        <p:nvSpPr>
          <p:cNvPr id="1357" name="TextBox 1356">
            <a:extLst>
              <a:ext uri="{FF2B5EF4-FFF2-40B4-BE49-F238E27FC236}">
                <a16:creationId xmlns:a16="http://schemas.microsoft.com/office/drawing/2014/main" id="{1F795BB4-321A-E0C5-BB96-E8318BE85A8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36171" y="3721617"/>
            <a:ext cx="8095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Conversaties</a:t>
            </a:r>
          </a:p>
        </p:txBody>
      </p:sp>
      <p:sp>
        <p:nvSpPr>
          <p:cNvPr id="1358" name="TextBox 1357">
            <a:extLst>
              <a:ext uri="{FF2B5EF4-FFF2-40B4-BE49-F238E27FC236}">
                <a16:creationId xmlns:a16="http://schemas.microsoft.com/office/drawing/2014/main" id="{263C6291-D37B-606E-B3A1-205C49C54BE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132228" y="3721617"/>
            <a:ext cx="5610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Techniek</a:t>
            </a:r>
          </a:p>
        </p:txBody>
      </p:sp>
      <p:sp>
        <p:nvSpPr>
          <p:cNvPr id="1359" name="TextBox 1358">
            <a:extLst>
              <a:ext uri="{FF2B5EF4-FFF2-40B4-BE49-F238E27FC236}">
                <a16:creationId xmlns:a16="http://schemas.microsoft.com/office/drawing/2014/main" id="{7345F33B-597A-4596-1A36-E4E22FF9D04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44632" y="3721617"/>
            <a:ext cx="4776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Vintage</a:t>
            </a:r>
          </a:p>
        </p:txBody>
      </p:sp>
      <p:sp>
        <p:nvSpPr>
          <p:cNvPr id="1360" name="TextBox 1359">
            <a:extLst>
              <a:ext uri="{FF2B5EF4-FFF2-40B4-BE49-F238E27FC236}">
                <a16:creationId xmlns:a16="http://schemas.microsoft.com/office/drawing/2014/main" id="{224504E7-3903-430D-DE8B-A67AC3C3500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132228" y="4837904"/>
            <a:ext cx="397545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solidFill>
                  <a:schemeClr val="bg1"/>
                </a:solidFill>
                <a:latin typeface="+mj-lt"/>
              </a:rPr>
              <a:t>Overig</a:t>
            </a:r>
          </a:p>
        </p:txBody>
      </p:sp>
      <p:pic>
        <p:nvPicPr>
          <p:cNvPr id="1361" name="Graphic 1360">
            <a:extLst>
              <a:ext uri="{FF2B5EF4-FFF2-40B4-BE49-F238E27FC236}">
                <a16:creationId xmlns:a16="http://schemas.microsoft.com/office/drawing/2014/main" id="{952C0BBE-4189-6D03-EA46-FFC1EE3041A5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9685244" y="626641"/>
            <a:ext cx="360000" cy="360000"/>
          </a:xfrm>
          <a:prstGeom prst="rect">
            <a:avLst/>
          </a:prstGeom>
        </p:spPr>
      </p:pic>
      <p:pic>
        <p:nvPicPr>
          <p:cNvPr id="1362" name="Graphic 1361">
            <a:extLst>
              <a:ext uri="{FF2B5EF4-FFF2-40B4-BE49-F238E27FC236}">
                <a16:creationId xmlns:a16="http://schemas.microsoft.com/office/drawing/2014/main" id="{5A8E2AB1-3C8C-9403-D8D0-8C19ACCD75E6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9225091" y="62664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80AD84-8330-4EE7-53C3-23027D89313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6171" y="385205"/>
            <a:ext cx="4135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Logo’s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CCA14-43E3-0E70-E730-47A60BA6992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988015" y="385205"/>
            <a:ext cx="6492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1" dirty="0">
                <a:latin typeface="+mj-lt"/>
              </a:rPr>
              <a:t>Elementen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8FDCA6C-DC7A-0D78-8933-43644BAFD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3092" y="2551006"/>
            <a:ext cx="490282" cy="93104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EA2DE82-50B7-86D1-AD04-392EBA0E2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525" y="2551006"/>
            <a:ext cx="490282" cy="93104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7BB140A-47B6-EA4D-B9C4-72791D0B6698}"/>
              </a:ext>
            </a:extLst>
          </p:cNvPr>
          <p:cNvGrpSpPr>
            <a:grpSpLocks noChangeAspect="1"/>
          </p:cNvGrpSpPr>
          <p:nvPr/>
        </p:nvGrpSpPr>
        <p:grpSpPr>
          <a:xfrm>
            <a:off x="5980382" y="802224"/>
            <a:ext cx="1051876" cy="1374156"/>
            <a:chOff x="4124595" y="802224"/>
            <a:chExt cx="1051876" cy="1374156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B0E4B51-0519-6D5C-A5BF-D13895AA362D}"/>
                </a:ext>
              </a:extLst>
            </p:cNvPr>
            <p:cNvSpPr/>
            <p:nvPr/>
          </p:nvSpPr>
          <p:spPr>
            <a:xfrm>
              <a:off x="4124595" y="1243453"/>
              <a:ext cx="494596" cy="932927"/>
            </a:xfrm>
            <a:custGeom>
              <a:avLst/>
              <a:gdLst>
                <a:gd name="connsiteX0" fmla="*/ 240684 w 494596"/>
                <a:gd name="connsiteY0" fmla="*/ 461759 h 932927"/>
                <a:gd name="connsiteX1" fmla="*/ 3715 w 494596"/>
                <a:gd name="connsiteY1" fmla="*/ 119 h 932927"/>
                <a:gd name="connsiteX2" fmla="*/ 288227 w 494596"/>
                <a:gd name="connsiteY2" fmla="*/ 119 h 932927"/>
                <a:gd name="connsiteX3" fmla="*/ 484711 w 494596"/>
                <a:gd name="connsiteY3" fmla="*/ 346349 h 932927"/>
                <a:gd name="connsiteX4" fmla="*/ 480997 w 494596"/>
                <a:gd name="connsiteY4" fmla="*/ 606114 h 932927"/>
                <a:gd name="connsiteX5" fmla="*/ 290455 w 494596"/>
                <a:gd name="connsiteY5" fmla="*/ 933047 h 932927"/>
                <a:gd name="connsiteX6" fmla="*/ 1 w 494596"/>
                <a:gd name="connsiteY6" fmla="*/ 933047 h 932927"/>
                <a:gd name="connsiteX7" fmla="*/ 240684 w 494596"/>
                <a:gd name="connsiteY7" fmla="*/ 461759 h 93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596" h="932927">
                  <a:moveTo>
                    <a:pt x="240684" y="461759"/>
                  </a:moveTo>
                  <a:cubicBezTo>
                    <a:pt x="240684" y="310353"/>
                    <a:pt x="3715" y="71369"/>
                    <a:pt x="3715" y="119"/>
                  </a:cubicBezTo>
                  <a:lnTo>
                    <a:pt x="288227" y="119"/>
                  </a:lnTo>
                  <a:cubicBezTo>
                    <a:pt x="288227" y="119"/>
                    <a:pt x="404483" y="198654"/>
                    <a:pt x="484711" y="346349"/>
                  </a:cubicBezTo>
                  <a:cubicBezTo>
                    <a:pt x="500311" y="375294"/>
                    <a:pt x="496225" y="581251"/>
                    <a:pt x="480997" y="606114"/>
                  </a:cubicBezTo>
                  <a:cubicBezTo>
                    <a:pt x="392597" y="747129"/>
                    <a:pt x="290455" y="933047"/>
                    <a:pt x="290455" y="933047"/>
                  </a:cubicBezTo>
                  <a:lnTo>
                    <a:pt x="1" y="933047"/>
                  </a:lnTo>
                  <a:cubicBezTo>
                    <a:pt x="1" y="870332"/>
                    <a:pt x="240684" y="613165"/>
                    <a:pt x="240684" y="461759"/>
                  </a:cubicBezTo>
                  <a:close/>
                </a:path>
              </a:pathLst>
            </a:custGeom>
            <a:noFill/>
            <a:ln w="6350" cap="flat">
              <a:solidFill>
                <a:srgbClr val="00464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D8D09AA-BD77-CF69-EDDD-7511D8AA1C74}"/>
                </a:ext>
              </a:extLst>
            </p:cNvPr>
            <p:cNvSpPr/>
            <p:nvPr/>
          </p:nvSpPr>
          <p:spPr>
            <a:xfrm>
              <a:off x="4681875" y="1243453"/>
              <a:ext cx="494596" cy="932927"/>
            </a:xfrm>
            <a:custGeom>
              <a:avLst/>
              <a:gdLst>
                <a:gd name="connsiteX0" fmla="*/ 253914 w 494596"/>
                <a:gd name="connsiteY0" fmla="*/ 461759 h 932927"/>
                <a:gd name="connsiteX1" fmla="*/ 490883 w 494596"/>
                <a:gd name="connsiteY1" fmla="*/ 119 h 932927"/>
                <a:gd name="connsiteX2" fmla="*/ 206371 w 494596"/>
                <a:gd name="connsiteY2" fmla="*/ 119 h 932927"/>
                <a:gd name="connsiteX3" fmla="*/ 9887 w 494596"/>
                <a:gd name="connsiteY3" fmla="*/ 346349 h 932927"/>
                <a:gd name="connsiteX4" fmla="*/ 13601 w 494596"/>
                <a:gd name="connsiteY4" fmla="*/ 606114 h 932927"/>
                <a:gd name="connsiteX5" fmla="*/ 204143 w 494596"/>
                <a:gd name="connsiteY5" fmla="*/ 933047 h 932927"/>
                <a:gd name="connsiteX6" fmla="*/ 494598 w 494596"/>
                <a:gd name="connsiteY6" fmla="*/ 933047 h 932927"/>
                <a:gd name="connsiteX7" fmla="*/ 253914 w 494596"/>
                <a:gd name="connsiteY7" fmla="*/ 461759 h 93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596" h="932927">
                  <a:moveTo>
                    <a:pt x="253914" y="461759"/>
                  </a:moveTo>
                  <a:cubicBezTo>
                    <a:pt x="253914" y="310353"/>
                    <a:pt x="490883" y="71369"/>
                    <a:pt x="490883" y="119"/>
                  </a:cubicBezTo>
                  <a:lnTo>
                    <a:pt x="206371" y="119"/>
                  </a:lnTo>
                  <a:cubicBezTo>
                    <a:pt x="206371" y="119"/>
                    <a:pt x="90115" y="198654"/>
                    <a:pt x="9887" y="346349"/>
                  </a:cubicBezTo>
                  <a:cubicBezTo>
                    <a:pt x="-5713" y="375294"/>
                    <a:pt x="-1627" y="581251"/>
                    <a:pt x="13601" y="606114"/>
                  </a:cubicBezTo>
                  <a:cubicBezTo>
                    <a:pt x="102000" y="747129"/>
                    <a:pt x="204143" y="933047"/>
                    <a:pt x="204143" y="933047"/>
                  </a:cubicBezTo>
                  <a:lnTo>
                    <a:pt x="494598" y="933047"/>
                  </a:lnTo>
                  <a:cubicBezTo>
                    <a:pt x="494598" y="870332"/>
                    <a:pt x="253914" y="613165"/>
                    <a:pt x="253914" y="461759"/>
                  </a:cubicBezTo>
                  <a:close/>
                </a:path>
              </a:pathLst>
            </a:custGeom>
            <a:noFill/>
            <a:ln w="6350" cap="flat">
              <a:solidFill>
                <a:srgbClr val="00464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34F0973-3553-17FE-7D30-AB9008C1913C}"/>
                </a:ext>
              </a:extLst>
            </p:cNvPr>
            <p:cNvSpPr/>
            <p:nvPr/>
          </p:nvSpPr>
          <p:spPr>
            <a:xfrm>
              <a:off x="4469278" y="802224"/>
              <a:ext cx="362511" cy="362186"/>
            </a:xfrm>
            <a:custGeom>
              <a:avLst/>
              <a:gdLst>
                <a:gd name="connsiteX0" fmla="*/ 362512 w 362511"/>
                <a:gd name="connsiteY0" fmla="*/ 181094 h 362186"/>
                <a:gd name="connsiteX1" fmla="*/ 181256 w 362511"/>
                <a:gd name="connsiteY1" fmla="*/ 362187 h 362186"/>
                <a:gd name="connsiteX2" fmla="*/ 0 w 362511"/>
                <a:gd name="connsiteY2" fmla="*/ 181094 h 362186"/>
                <a:gd name="connsiteX3" fmla="*/ 181256 w 362511"/>
                <a:gd name="connsiteY3" fmla="*/ 0 h 362186"/>
                <a:gd name="connsiteX4" fmla="*/ 362512 w 362511"/>
                <a:gd name="connsiteY4" fmla="*/ 181094 h 36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511" h="362186">
                  <a:moveTo>
                    <a:pt x="362512" y="181094"/>
                  </a:moveTo>
                  <a:cubicBezTo>
                    <a:pt x="362512" y="281109"/>
                    <a:pt x="281361" y="362187"/>
                    <a:pt x="181256" y="362187"/>
                  </a:cubicBezTo>
                  <a:cubicBezTo>
                    <a:pt x="81151" y="362187"/>
                    <a:pt x="0" y="281109"/>
                    <a:pt x="0" y="181094"/>
                  </a:cubicBezTo>
                  <a:cubicBezTo>
                    <a:pt x="0" y="81079"/>
                    <a:pt x="81151" y="0"/>
                    <a:pt x="181256" y="0"/>
                  </a:cubicBezTo>
                  <a:cubicBezTo>
                    <a:pt x="281361" y="0"/>
                    <a:pt x="362512" y="81079"/>
                    <a:pt x="362512" y="181094"/>
                  </a:cubicBezTo>
                  <a:close/>
                </a:path>
              </a:pathLst>
            </a:custGeom>
            <a:noFill/>
            <a:ln w="6350" cap="flat">
              <a:solidFill>
                <a:srgbClr val="00464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FEE94E53-529C-0180-2F4D-50A633FCD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749" y="761778"/>
            <a:ext cx="1440000" cy="622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3FF10-D72E-54B9-058B-E0FCF79A6BD0}"/>
              </a:ext>
            </a:extLst>
          </p:cNvPr>
          <p:cNvSpPr txBox="1"/>
          <p:nvPr/>
        </p:nvSpPr>
        <p:spPr>
          <a:xfrm>
            <a:off x="2268537" y="761778"/>
            <a:ext cx="3240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Woordmerk met </a:t>
            </a:r>
            <a:r>
              <a:rPr lang="nl-NL" sz="1050" b="1" dirty="0" err="1">
                <a:latin typeface="+mj-lt"/>
              </a:rPr>
              <a:t>Pay</a:t>
            </a:r>
            <a:r>
              <a:rPr lang="nl-NL" sz="1050" b="1" dirty="0">
                <a:latin typeface="+mj-lt"/>
              </a:rPr>
              <a:t>-off</a:t>
            </a:r>
          </a:p>
          <a:p>
            <a:r>
              <a:rPr lang="nl-NL" sz="1050" dirty="0"/>
              <a:t>Gebruik deze versie van het logo alleen wanneer de </a:t>
            </a:r>
            <a:r>
              <a:rPr lang="nl-NL" sz="1050" dirty="0" err="1"/>
              <a:t>pay</a:t>
            </a:r>
            <a:r>
              <a:rPr lang="nl-NL" sz="1050" dirty="0"/>
              <a:t>-off nog goed leesbaar is.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D34A2B4-725C-ED8F-DFC3-F39FCCB487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750" y="1949965"/>
            <a:ext cx="1440000" cy="852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14214-49FD-49F5-F202-2698A380DC52}"/>
              </a:ext>
            </a:extLst>
          </p:cNvPr>
          <p:cNvSpPr txBox="1"/>
          <p:nvPr/>
        </p:nvSpPr>
        <p:spPr>
          <a:xfrm>
            <a:off x="2268537" y="194996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Woordmerk met grote </a:t>
            </a:r>
            <a:r>
              <a:rPr lang="nl-NL" sz="1050" b="1" dirty="0" err="1">
                <a:latin typeface="+mj-lt"/>
              </a:rPr>
              <a:t>Pay</a:t>
            </a:r>
            <a:r>
              <a:rPr lang="nl-NL" sz="1050" b="1" dirty="0">
                <a:latin typeface="+mj-lt"/>
              </a:rPr>
              <a:t>-off</a:t>
            </a:r>
          </a:p>
          <a:p>
            <a:r>
              <a:rPr lang="nl-NL" sz="1050" dirty="0"/>
              <a:t>Gebruik dit logo wanneer je de </a:t>
            </a:r>
            <a:r>
              <a:rPr lang="nl-NL" sz="1050" dirty="0" err="1"/>
              <a:t>pay</a:t>
            </a:r>
            <a:r>
              <a:rPr lang="nl-NL" sz="1050" dirty="0"/>
              <a:t>-off wilt communiceren maar het primaire logo niet goed genoeg leesbaar is.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B1F4F87-B0A2-4F74-42B1-9C41ADFB4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2750" y="3404655"/>
            <a:ext cx="1440000" cy="455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A759D-EED3-EF1C-94DB-C35204137A1D}"/>
              </a:ext>
            </a:extLst>
          </p:cNvPr>
          <p:cNvSpPr txBox="1"/>
          <p:nvPr/>
        </p:nvSpPr>
        <p:spPr>
          <a:xfrm>
            <a:off x="2268537" y="3404654"/>
            <a:ext cx="324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Woordmerk zonder grote </a:t>
            </a:r>
            <a:r>
              <a:rPr lang="nl-NL" sz="1050" b="1" dirty="0" err="1">
                <a:latin typeface="+mj-lt"/>
              </a:rPr>
              <a:t>Pay</a:t>
            </a:r>
            <a:r>
              <a:rPr lang="nl-NL" sz="1050" b="1" dirty="0">
                <a:latin typeface="+mj-lt"/>
              </a:rPr>
              <a:t>-off</a:t>
            </a:r>
          </a:p>
          <a:p>
            <a:r>
              <a:rPr lang="nl-NL" sz="1050" dirty="0"/>
              <a:t>Gebruik deze versie van het logo wanneer de </a:t>
            </a:r>
            <a:r>
              <a:rPr lang="nl-NL" sz="1050" dirty="0" err="1"/>
              <a:t>pay</a:t>
            </a:r>
            <a:r>
              <a:rPr lang="nl-NL" sz="1050" dirty="0"/>
              <a:t>-off al is gecommuniceerd of wanneer er geen ruimte meer voor is. Denk aan bijvoorbeeld een menubalk van een website of applicatie.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8433C15-4C3A-44E6-8DE4-218C32AD41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2750" y="4768717"/>
            <a:ext cx="411729" cy="537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3F374-6BE7-85C3-B27A-69449D26D68D}"/>
              </a:ext>
            </a:extLst>
          </p:cNvPr>
          <p:cNvSpPr txBox="1"/>
          <p:nvPr/>
        </p:nvSpPr>
        <p:spPr>
          <a:xfrm>
            <a:off x="2268537" y="4768717"/>
            <a:ext cx="324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Beeldmerk</a:t>
            </a:r>
          </a:p>
          <a:p>
            <a:r>
              <a:rPr lang="nl-NL" sz="1050" dirty="0"/>
              <a:t>Gebruik het losse beeldmerk ter versterking van het merk </a:t>
            </a:r>
            <a:r>
              <a:rPr lang="nl-NL" sz="1050" dirty="0" err="1"/>
              <a:t>Mixit</a:t>
            </a:r>
            <a:r>
              <a:rPr lang="nl-NL" sz="1050" dirty="0"/>
              <a:t>, maar bij voorkeur niet als primaire of enige logo in een uiting. Onderdelen van het beeldmerk zijn los te gebruiken.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7ED10-A6EC-5296-53D0-9275CCE8D6A6}"/>
              </a:ext>
            </a:extLst>
          </p:cNvPr>
          <p:cNvSpPr txBox="1"/>
          <p:nvPr/>
        </p:nvSpPr>
        <p:spPr>
          <a:xfrm>
            <a:off x="7832725" y="802224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Beeldmerk</a:t>
            </a:r>
          </a:p>
          <a:p>
            <a:r>
              <a:rPr lang="nl-NL" sz="1050" dirty="0"/>
              <a:t>Het beeldmerk is ook als </a:t>
            </a:r>
            <a:r>
              <a:rPr lang="nl-NL" sz="1050" dirty="0" err="1"/>
              <a:t>outline</a:t>
            </a:r>
            <a:r>
              <a:rPr lang="nl-NL" sz="1050" dirty="0"/>
              <a:t> te gebruiken in </a:t>
            </a:r>
            <a:r>
              <a:rPr lang="nl-NL" sz="1050" dirty="0" err="1"/>
              <a:t>visuals</a:t>
            </a:r>
            <a:r>
              <a:rPr lang="nl-NL" sz="1050" dirty="0"/>
              <a:t>. In dit geval hoeft het beeldmerk niet altijd volledig zichtbaar te zijn.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37C8A-7F5D-E952-043E-F23DF8C63CC6}"/>
              </a:ext>
            </a:extLst>
          </p:cNvPr>
          <p:cNvSpPr txBox="1"/>
          <p:nvPr/>
        </p:nvSpPr>
        <p:spPr>
          <a:xfrm>
            <a:off x="7832725" y="2551006"/>
            <a:ext cx="324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Armen en benen</a:t>
            </a:r>
          </a:p>
          <a:p>
            <a:r>
              <a:rPr lang="nl-NL" sz="1050" dirty="0"/>
              <a:t>Je kunt de armen en benen (los) gebruiken om een accent aan te brengen in bijvoorbeeld een foto. Gebruik de vormen om de focus te leggen op de mens.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0F952-6E78-5F3A-0AB5-D79EC8D57D43}"/>
              </a:ext>
            </a:extLst>
          </p:cNvPr>
          <p:cNvSpPr txBox="1"/>
          <p:nvPr/>
        </p:nvSpPr>
        <p:spPr>
          <a:xfrm>
            <a:off x="7832725" y="3855821"/>
            <a:ext cx="324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b="1" dirty="0">
                <a:latin typeface="+mj-lt"/>
              </a:rPr>
              <a:t>Praktisch</a:t>
            </a:r>
          </a:p>
          <a:p>
            <a:r>
              <a:rPr lang="nl-NL" sz="1050" dirty="0"/>
              <a:t>De diverse logo’s zijn in PowerPoint toegevoegd als vector. Dit betekend dat je ze eenvoudig kunt vergroten en verkleinen zonder kwaliteitsverlies. Daarnaast kun je zelf de kleuren aanpassen.</a:t>
            </a:r>
          </a:p>
          <a:p>
            <a:endParaRPr lang="nl-NL" sz="1050" dirty="0"/>
          </a:p>
          <a:p>
            <a:r>
              <a:rPr lang="nl-NL" sz="1050" b="1" dirty="0"/>
              <a:t>Probeer het logo alleen in de ‘hoofdkleuren’ te gebruiken en niet in de diverse tinten.</a:t>
            </a:r>
          </a:p>
        </p:txBody>
      </p:sp>
    </p:spTree>
    <p:extLst>
      <p:ext uri="{BB962C8B-B14F-4D97-AF65-F5344CB8AC3E}">
        <p14:creationId xmlns:p14="http://schemas.microsoft.com/office/powerpoint/2010/main" val="6808638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heme/theme1.xml><?xml version="1.0" encoding="utf-8"?>
<a:theme xmlns:a="http://schemas.openxmlformats.org/drawingml/2006/main" name="Kantoorthema">
  <a:themeElements>
    <a:clrScheme name="Mixit Kleuren">
      <a:dk1>
        <a:srgbClr val="004646"/>
      </a:dk1>
      <a:lt1>
        <a:srgbClr val="F6F6F6"/>
      </a:lt1>
      <a:dk2>
        <a:srgbClr val="9FD0DB"/>
      </a:dk2>
      <a:lt2>
        <a:srgbClr val="F6F1E9"/>
      </a:lt2>
      <a:accent1>
        <a:srgbClr val="DBFF00"/>
      </a:accent1>
      <a:accent2>
        <a:srgbClr val="FFD335"/>
      </a:accent2>
      <a:accent3>
        <a:srgbClr val="2A96E5"/>
      </a:accent3>
      <a:accent4>
        <a:srgbClr val="F2558D"/>
      </a:accent4>
      <a:accent5>
        <a:srgbClr val="30CFB2"/>
      </a:accent5>
      <a:accent6>
        <a:srgbClr val="A581FD"/>
      </a:accent6>
      <a:hlink>
        <a:srgbClr val="2A97E5"/>
      </a:hlink>
      <a:folHlink>
        <a:srgbClr val="004646"/>
      </a:folHlink>
    </a:clrScheme>
    <a:fontScheme name="Mixit">
      <a:majorFont>
        <a:latin typeface="Space Grotesk"/>
        <a:ea typeface=""/>
        <a:cs typeface=""/>
      </a:majorFont>
      <a:minorFont>
        <a:latin typeface="Barlow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Blanco">
      <a:srgbClr val="F6F6F6"/>
    </a:custClr>
    <a:custClr name="Donkergroen 80">
      <a:srgbClr val="336B6B"/>
    </a:custClr>
    <a:custClr name="Blanco">
      <a:srgbClr val="F6F6F6"/>
    </a:custClr>
    <a:custClr name="Lichtblauw 80">
      <a:srgbClr val="B2D9E2"/>
    </a:custClr>
    <a:custClr name="Neon 80">
      <a:srgbClr val="E2FF33"/>
    </a:custClr>
    <a:custClr name="Oker 80">
      <a:srgbClr val="FFDC5D"/>
    </a:custClr>
    <a:custClr name="Blauw 80">
      <a:srgbClr val="55ACEA"/>
    </a:custClr>
    <a:custClr name="Roze 80">
      <a:srgbClr val="F577A4"/>
    </a:custClr>
    <a:custClr name="Groen 80">
      <a:srgbClr val="5AD9C1"/>
    </a:custClr>
    <a:custClr name="Paars 80">
      <a:srgbClr val="B79AFD"/>
    </a:custClr>
    <a:custClr name="Blanco">
      <a:srgbClr val="F6F6F6"/>
    </a:custClr>
    <a:custClr name="Donkergroen 60">
      <a:srgbClr val="669090"/>
    </a:custClr>
    <a:custClr name="Blanco">
      <a:srgbClr val="F6F6F6"/>
    </a:custClr>
    <a:custClr name="Lichtblauw 60">
      <a:srgbClr val="C5E3E9"/>
    </a:custClr>
    <a:custClr name="Neon 60">
      <a:srgbClr val="E9FF66"/>
    </a:custClr>
    <a:custClr name="Oker 60">
      <a:srgbClr val="FFE586"/>
    </a:custClr>
    <a:custClr name="Blauw 60">
      <a:srgbClr val="7FC1EF"/>
    </a:custClr>
    <a:custClr name="Roze 60">
      <a:srgbClr val="F799BB"/>
    </a:custClr>
    <a:custClr name="Groen 60">
      <a:srgbClr val="83E3D1"/>
    </a:custClr>
    <a:custClr name="Paars 60">
      <a:srgbClr val="C9B3FE"/>
    </a:custClr>
    <a:custClr name="Blanco">
      <a:srgbClr val="F6F6F6"/>
    </a:custClr>
    <a:custClr name="Donkergroen 40">
      <a:srgbClr val="99B5B5"/>
    </a:custClr>
    <a:custClr name="Blanco">
      <a:srgbClr val="F6F6F6"/>
    </a:custClr>
    <a:custClr name="Lichtblauw 40">
      <a:srgbClr val="D9ECF1"/>
    </a:custClr>
    <a:custClr name="Neon 40">
      <a:srgbClr val="F1FF99"/>
    </a:custClr>
    <a:custClr name="Oker 40">
      <a:srgbClr val="FFEDAE"/>
    </a:custClr>
    <a:custClr name="Blauw 40">
      <a:srgbClr val="AAD5F5"/>
    </a:custClr>
    <a:custClr name="Roze 40">
      <a:srgbClr val="FABBD1"/>
    </a:custClr>
    <a:custClr name="Groen 40">
      <a:srgbClr val="ADECE0"/>
    </a:custClr>
    <a:custClr name="Paars 40">
      <a:srgbClr val="DBCDFE"/>
    </a:custClr>
    <a:custClr name="Blanco">
      <a:srgbClr val="F6F6F6"/>
    </a:custClr>
    <a:custClr name="Donkergroen 20">
      <a:srgbClr val="CCDADA"/>
    </a:custClr>
    <a:custClr name="Blanco">
      <a:srgbClr val="F6F6F6"/>
    </a:custClr>
    <a:custClr name="Lichtblauw 120">
      <a:srgbClr val="7FB4BD"/>
    </a:custClr>
    <a:custClr name="Neon 120">
      <a:srgbClr val="AFDA0E"/>
    </a:custClr>
    <a:custClr name="Oker 120">
      <a:srgbClr val="CCB738"/>
    </a:custClr>
    <a:custClr name="Blauw 120">
      <a:srgbClr val="2287C5"/>
    </a:custClr>
    <a:custClr name="Roze 120">
      <a:srgbClr val="C2527F"/>
    </a:custClr>
    <a:custClr name="Groen 120">
      <a:srgbClr val="27B49C"/>
    </a:custClr>
    <a:custClr name="Paars 120">
      <a:srgbClr val="8475D8"/>
    </a:custClr>
    <a:custClr name="Blanco">
      <a:srgbClr val="F6F6F6"/>
    </a:custClr>
    <a:custClr name="Blanco">
      <a:srgbClr val="F6F6F6"/>
    </a:custClr>
    <a:custClr name="Blanco">
      <a:srgbClr val="F6F6F6"/>
    </a:custClr>
    <a:custClr name="Lichtblauw 140">
      <a:srgbClr val="5F999F"/>
    </a:custClr>
    <a:custClr name="Neon 140">
      <a:srgbClr val="83B51C"/>
    </a:custClr>
    <a:custClr name="Oker 140">
      <a:srgbClr val="999B3C"/>
    </a:custClr>
    <a:custClr name="Blauw 140">
      <a:srgbClr val="1977A5"/>
    </a:custClr>
    <a:custClr name="Roze 140">
      <a:srgbClr val="914F71"/>
    </a:custClr>
    <a:custClr name="Groen 140">
      <a:srgbClr val="1D9987"/>
    </a:custClr>
    <a:custClr name="Paars 140">
      <a:srgbClr val="6369B4"/>
    </a:custClr>
  </a:custClrLst>
  <a:extLst>
    <a:ext uri="{05A4C25C-085E-4340-85A3-A5531E510DB2}">
      <thm15:themeFamily xmlns:thm15="http://schemas.microsoft.com/office/thememl/2012/main" name="2.7" id="{B4DD45C9-F74F-0F49-AD64-56A074F26261}" vid="{D40C00FC-BF4F-B94F-BE2E-55F8684901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nco">
      <a:srgbClr val="F6F6F6"/>
    </a:custClr>
    <a:custClr name="Donkergroen 80">
      <a:srgbClr val="336B6B"/>
    </a:custClr>
    <a:custClr name="Blanco">
      <a:srgbClr val="F6F6F6"/>
    </a:custClr>
    <a:custClr name="Lichtblauw 80">
      <a:srgbClr val="B2D9E2"/>
    </a:custClr>
    <a:custClr name="Neon 80">
      <a:srgbClr val="E2FF33"/>
    </a:custClr>
    <a:custClr name="Oker 80">
      <a:srgbClr val="FFDC5D"/>
    </a:custClr>
    <a:custClr name="Blauw 80">
      <a:srgbClr val="55ACEA"/>
    </a:custClr>
    <a:custClr name="Roze 80">
      <a:srgbClr val="F577A4"/>
    </a:custClr>
    <a:custClr name="Groen 80">
      <a:srgbClr val="5AD9C1"/>
    </a:custClr>
    <a:custClr name="Paars 80">
      <a:srgbClr val="B79AFD"/>
    </a:custClr>
    <a:custClr name="Blanco">
      <a:srgbClr val="F6F6F6"/>
    </a:custClr>
    <a:custClr name="Donkergroen 60">
      <a:srgbClr val="669090"/>
    </a:custClr>
    <a:custClr name="Blanco">
      <a:srgbClr val="F6F6F6"/>
    </a:custClr>
    <a:custClr name="Lichtblauw 60">
      <a:srgbClr val="C5E3E9"/>
    </a:custClr>
    <a:custClr name="Neon 60">
      <a:srgbClr val="E9FF66"/>
    </a:custClr>
    <a:custClr name="Oker 60">
      <a:srgbClr val="FFE586"/>
    </a:custClr>
    <a:custClr name="Blauw 60">
      <a:srgbClr val="7FC1EF"/>
    </a:custClr>
    <a:custClr name="Roze 60">
      <a:srgbClr val="F799BB"/>
    </a:custClr>
    <a:custClr name="Groen 60">
      <a:srgbClr val="83E3D1"/>
    </a:custClr>
    <a:custClr name="Paars 60">
      <a:srgbClr val="C9B3FE"/>
    </a:custClr>
    <a:custClr name="Blanco">
      <a:srgbClr val="F6F6F6"/>
    </a:custClr>
    <a:custClr name="Donkergroen 40">
      <a:srgbClr val="99B5B5"/>
    </a:custClr>
    <a:custClr name="Blanco">
      <a:srgbClr val="F6F6F6"/>
    </a:custClr>
    <a:custClr name="Lichtblauw 40">
      <a:srgbClr val="D9ECF1"/>
    </a:custClr>
    <a:custClr name="Neon 40">
      <a:srgbClr val="F1FF99"/>
    </a:custClr>
    <a:custClr name="Oker 40">
      <a:srgbClr val="FFEDAE"/>
    </a:custClr>
    <a:custClr name="Blauw 40">
      <a:srgbClr val="AAD5F5"/>
    </a:custClr>
    <a:custClr name="Roze 40">
      <a:srgbClr val="FABBD1"/>
    </a:custClr>
    <a:custClr name="Groen 40">
      <a:srgbClr val="ADECE0"/>
    </a:custClr>
    <a:custClr name="Paars 40">
      <a:srgbClr val="DBCDFE"/>
    </a:custClr>
    <a:custClr name="Blanco">
      <a:srgbClr val="F6F6F6"/>
    </a:custClr>
    <a:custClr name="Donkergroen 20">
      <a:srgbClr val="CCDADA"/>
    </a:custClr>
    <a:custClr name="Blanco">
      <a:srgbClr val="F6F6F6"/>
    </a:custClr>
    <a:custClr name="Lichtblauw 120">
      <a:srgbClr val="7FB4BD"/>
    </a:custClr>
    <a:custClr name="Neon 120">
      <a:srgbClr val="AFDA0E"/>
    </a:custClr>
    <a:custClr name="Oker 120">
      <a:srgbClr val="CCB738"/>
    </a:custClr>
    <a:custClr name="Blauw 120">
      <a:srgbClr val="2287C5"/>
    </a:custClr>
    <a:custClr name="Roze 120">
      <a:srgbClr val="C2527F"/>
    </a:custClr>
    <a:custClr name="Groen 120">
      <a:srgbClr val="27B49C"/>
    </a:custClr>
    <a:custClr name="Paars 120">
      <a:srgbClr val="8475D8"/>
    </a:custClr>
    <a:custClr name="Blanco">
      <a:srgbClr val="F6F6F6"/>
    </a:custClr>
    <a:custClr name="Blanco">
      <a:srgbClr val="F6F6F6"/>
    </a:custClr>
    <a:custClr name="Blanco">
      <a:srgbClr val="F6F6F6"/>
    </a:custClr>
    <a:custClr name="Lichtblauw 140">
      <a:srgbClr val="5F999F"/>
    </a:custClr>
    <a:custClr name="Neon 140">
      <a:srgbClr val="83B51C"/>
    </a:custClr>
    <a:custClr name="Oker 140">
      <a:srgbClr val="999B3C"/>
    </a:custClr>
    <a:custClr name="Blauw 140">
      <a:srgbClr val="1977A5"/>
    </a:custClr>
    <a:custClr name="Roze 140">
      <a:srgbClr val="914F71"/>
    </a:custClr>
    <a:custClr name="Groen 140">
      <a:srgbClr val="1D9987"/>
    </a:custClr>
    <a:custClr name="Paars 140">
      <a:srgbClr val="6369B4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BDEE1453EA7848AD1B05A687558306" ma:contentTypeVersion="5" ma:contentTypeDescription="Een nieuw document maken." ma:contentTypeScope="" ma:versionID="0bfa9704f6f552a0820eed80a13f7f6d">
  <xsd:schema xmlns:xsd="http://www.w3.org/2001/XMLSchema" xmlns:xs="http://www.w3.org/2001/XMLSchema" xmlns:p="http://schemas.microsoft.com/office/2006/metadata/properties" xmlns:ns2="aa0d8520-5874-4980-be94-9aee87d2a029" xmlns:ns3="e972b907-8fed-4a08-9b04-a2c1b6a5503b" targetNamespace="http://schemas.microsoft.com/office/2006/metadata/properties" ma:root="true" ma:fieldsID="df868476fcf0a4365b9513ff3cf74bad" ns2:_="" ns3:_="">
    <xsd:import namespace="aa0d8520-5874-4980-be94-9aee87d2a029"/>
    <xsd:import namespace="e972b907-8fed-4a08-9b04-a2c1b6a550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0d8520-5874-4980-be94-9aee87d2a0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72b907-8fed-4a08-9b04-a2c1b6a550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CCEF38-A6D8-4CB6-AF68-16954410A6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B46D4B-8426-4577-965A-0AE60D3B51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DD5529-ECEA-4326-A5D6-A29981FB8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0d8520-5874-4980-be94-9aee87d2a029"/>
    <ds:schemaRef ds:uri="e972b907-8fed-4a08-9b04-a2c1b6a550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0</TotalTime>
  <Words>323</Words>
  <Application>Microsoft Macintosh PowerPoint</Application>
  <PresentationFormat>Breedbeeld</PresentationFormat>
  <Paragraphs>66</Paragraphs>
  <Slides>5</Slides>
  <Notes>4</Notes>
  <HiddenSlides>4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3" baseType="lpstr">
      <vt:lpstr>Space Grotesk Light</vt:lpstr>
      <vt:lpstr>Barlow regular</vt:lpstr>
      <vt:lpstr>Barlow</vt:lpstr>
      <vt:lpstr>Space Grotesk Medium</vt:lpstr>
      <vt:lpstr>Barlow SemiBold</vt:lpstr>
      <vt:lpstr>Space Grotesk</vt:lpstr>
      <vt:lpstr>Arial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Peter de Jong</dc:creator>
  <cp:keywords/>
  <dc:description/>
  <cp:lastModifiedBy>Peter de Jong</cp:lastModifiedBy>
  <cp:revision>1</cp:revision>
  <dcterms:created xsi:type="dcterms:W3CDTF">2024-05-07T13:26:07Z</dcterms:created>
  <dcterms:modified xsi:type="dcterms:W3CDTF">2024-05-07T13:26:26Z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0x010100A1BDEE1453EA7848AD1B05A687558306</vt:lpwstr>
  </property>
</Properties>
</file>